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312" r:id="rId4"/>
    <p:sldId id="314" r:id="rId5"/>
    <p:sldId id="315" r:id="rId6"/>
    <p:sldId id="332" r:id="rId7"/>
    <p:sldId id="323" r:id="rId8"/>
    <p:sldId id="333" r:id="rId9"/>
    <p:sldId id="334" r:id="rId10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54" d="100"/>
          <a:sy n="154" d="100"/>
        </p:scale>
        <p:origin x="690" y="126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Семейный выходной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«Кот Елисей </a:t>
            </a:r>
            <a:r>
              <a:rPr lang="ru-RU" sz="2000" b="1" dirty="0" smtClean="0"/>
              <a:t>ищет помощников»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32041" y="2715766"/>
            <a:ext cx="3892522" cy="1980219"/>
          </a:xfrm>
        </p:spPr>
        <p:txBody>
          <a:bodyPr>
            <a:normAutofit/>
          </a:bodyPr>
          <a:lstStyle/>
          <a:p>
            <a:r>
              <a:rPr lang="ru-RU" dirty="0"/>
              <a:t>Земскова Юлия </a:t>
            </a:r>
            <a:r>
              <a:rPr lang="ru-RU" dirty="0" smtClean="0"/>
              <a:t>Николаевна</a:t>
            </a:r>
            <a:br>
              <a:rPr lang="ru-RU" dirty="0" smtClean="0"/>
            </a:br>
            <a:r>
              <a:rPr lang="ru-RU" sz="1000" i="1" dirty="0"/>
              <a:t>Воспитатель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40" y="0"/>
            <a:ext cx="32177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«Кот Елисей ищет помощников»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Семейный маршрут выходного дня</a:t>
            </a:r>
            <a:endParaRPr lang="ru-RU" sz="1400" dirty="0"/>
          </a:p>
          <a:p>
            <a:endParaRPr lang="ru-RU" sz="1400" dirty="0"/>
          </a:p>
          <a:p>
            <a:r>
              <a:rPr lang="ru-RU" sz="900" dirty="0"/>
              <a:t>Прогулка разработана для родителей и детей 5 лет.</a:t>
            </a:r>
          </a:p>
          <a:p>
            <a:r>
              <a:rPr lang="ru-RU" sz="900" b="1" dirty="0"/>
              <a:t>Цель: </a:t>
            </a:r>
            <a:r>
              <a:rPr lang="ru-RU" sz="900" dirty="0"/>
              <a:t>выяснить вместе с детьми, что памятники в городах устанавливают не случайным образом; каждый из них имеет причину выглядеть именно так и находиться именно здесь.</a:t>
            </a:r>
          </a:p>
          <a:p>
            <a:r>
              <a:rPr lang="ru-RU" sz="900" dirty="0"/>
              <a:t>Дети идут смотреть памятники кошкам в рамках темы недели «Ах ты, </a:t>
            </a:r>
            <a:r>
              <a:rPr lang="ru-RU" sz="900" dirty="0" err="1" smtClean="0"/>
              <a:t>котенька-коток</a:t>
            </a:r>
            <a:r>
              <a:rPr lang="ru-RU" sz="900" dirty="0" smtClean="0"/>
              <a:t>. Домашние </a:t>
            </a:r>
            <a:r>
              <a:rPr lang="ru-RU" sz="900" dirty="0"/>
              <a:t>животные в традиционной культуре и в современной городской среде».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/>
              <a:t>с инсталляцией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Дети разглядывают </a:t>
            </a:r>
            <a:r>
              <a:rPr lang="ru-RU" dirty="0" smtClean="0"/>
              <a:t>инсталляцию — и каждую </a:t>
            </a:r>
            <a:r>
              <a:rPr lang="ru-RU" dirty="0"/>
              <a:t>вещь по </a:t>
            </a:r>
            <a:r>
              <a:rPr lang="ru-RU" dirty="0" smtClean="0"/>
              <a:t>отдельности, </a:t>
            </a:r>
            <a:r>
              <a:rPr lang="ru-RU" dirty="0"/>
              <a:t>и </a:t>
            </a:r>
            <a:r>
              <a:rPr lang="ru-RU" dirty="0" smtClean="0"/>
              <a:t>всё </a:t>
            </a:r>
            <a:r>
              <a:rPr lang="ru-RU" dirty="0"/>
              <a:t>в целом. </a:t>
            </a:r>
            <a:r>
              <a:rPr lang="ru-RU" dirty="0" smtClean="0"/>
              <a:t>Выясняют, </a:t>
            </a:r>
            <a:r>
              <a:rPr lang="ru-RU" dirty="0"/>
              <a:t>кто мог бы быть главным героем именно этой </a:t>
            </a:r>
            <a:r>
              <a:rPr lang="ru-RU" dirty="0" smtClean="0"/>
              <a:t>инсталляции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/>
              <a:t>с вещью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Дети исследуют </a:t>
            </a:r>
            <a:r>
              <a:rPr lang="ru-RU" dirty="0" smtClean="0"/>
              <a:t>фигурки кошек, </a:t>
            </a:r>
            <a:r>
              <a:rPr lang="ru-RU" dirty="0"/>
              <a:t>сделанные в разных техниках и из разных </a:t>
            </a:r>
            <a:r>
              <a:rPr lang="ru-RU" dirty="0" smtClean="0"/>
              <a:t>материалов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Маршрутный лист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Каждый родитель получает маршрутный лист с точкой на карте (маршруты у всех разные) и устную инструкцию с подробностями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Дети в группе создают свои инсталляции, где главным героем является изображение одного из памятников. Затем дают название своей инсталляции. Воспитатель размещает фото, видео, рисунки, инсталляции и рассказы детей на облачном сервисе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13070</TotalTime>
  <Words>190</Words>
  <Application>Microsoft Office PowerPoint</Application>
  <PresentationFormat>Экран (16:9)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Семейный выходной «Кот Елисей ищет помощников»</vt:lpstr>
      <vt:lpstr>«Кот Елисей ищет помощников»</vt:lpstr>
      <vt:lpstr>Работа с инсталляцией</vt:lpstr>
      <vt:lpstr>Работа с вещью</vt:lpstr>
      <vt:lpstr>Маршрутный лист</vt:lpstr>
      <vt:lpstr>Рефлексия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Земсковы</cp:lastModifiedBy>
  <cp:revision>327</cp:revision>
  <cp:lastPrinted>2017-03-30T08:39:18Z</cp:lastPrinted>
  <dcterms:created xsi:type="dcterms:W3CDTF">2017-03-23T13:26:11Z</dcterms:created>
  <dcterms:modified xsi:type="dcterms:W3CDTF">2022-03-23T07:33:04Z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