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3"/>
  </p:sldMasterIdLst>
  <p:notesMasterIdLst>
    <p:notesMasterId r:id="rId11"/>
  </p:notesMasterIdLst>
  <p:handoutMasterIdLst>
    <p:handoutMasterId r:id="rId12"/>
  </p:handoutMasterIdLst>
  <p:sldIdLst>
    <p:sldId id="314" r:id="rId4"/>
    <p:sldId id="315" r:id="rId5"/>
    <p:sldId id="320" r:id="rId6"/>
    <p:sldId id="323" r:id="rId7"/>
    <p:sldId id="329" r:id="rId8"/>
    <p:sldId id="331" r:id="rId9"/>
    <p:sldId id="330" r:id="rId10"/>
  </p:sldIdLst>
  <p:sldSz cx="9144000" cy="5143500" type="screen16x9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79">
          <p15:clr>
            <a:srgbClr val="A4A3A4"/>
          </p15:clr>
        </p15:guide>
        <p15:guide id="2" pos="285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6F21"/>
    <a:srgbClr val="00B09B"/>
    <a:srgbClr val="01BFF1"/>
    <a:srgbClr val="00A1DD"/>
    <a:srgbClr val="00C1F4"/>
    <a:srgbClr val="FCAE17"/>
    <a:srgbClr val="0073F2"/>
    <a:srgbClr val="0072DF"/>
    <a:srgbClr val="003E81"/>
    <a:srgbClr val="2846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317" autoAdjust="0"/>
    <p:restoredTop sz="96395" autoAdjust="0"/>
  </p:normalViewPr>
  <p:slideViewPr>
    <p:cSldViewPr showGuides="1">
      <p:cViewPr varScale="1">
        <p:scale>
          <a:sx n="97" d="100"/>
          <a:sy n="97" d="100"/>
        </p:scale>
        <p:origin x="822" y="72"/>
      </p:cViewPr>
      <p:guideLst>
        <p:guide orient="horz" pos="1779"/>
        <p:guide pos="2857"/>
      </p:guideLst>
    </p:cSldViewPr>
  </p:slideViewPr>
  <p:notesTextViewPr>
    <p:cViewPr>
      <p:scale>
        <a:sx n="33" d="100"/>
        <a:sy n="33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53" d="100"/>
          <a:sy n="53" d="100"/>
        </p:scale>
        <p:origin x="-2574" y="-84"/>
      </p:cViewPr>
      <p:guideLst>
        <p:guide orient="horz" pos="3110"/>
        <p:guide pos="2141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2DC348-601C-454D-AB3E-910BAD28013B}" type="datetimeFigureOut">
              <a:rPr lang="ru-RU" smtClean="0"/>
              <a:pPr/>
              <a:t>23.03.2022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8951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378951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E6A673-6244-413F-8CDA-B4E2567210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88715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80A9B3-28E9-401B-9D00-F78008353508}" type="datetimeFigureOut">
              <a:rPr lang="ru-RU" smtClean="0"/>
              <a:pPr/>
              <a:t>23.03.2022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7950" y="739775"/>
            <a:ext cx="658177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802394-0B0A-4EDE-B9F5-8E02A1CBA1C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76196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customXml" Target="../../customXml/item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customXml" Target="../../customXml/item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Обложк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E31CA50-4D02-42EE-B4EA-4F88587961A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8723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691680" y="3435846"/>
            <a:ext cx="3513857" cy="1296144"/>
          </a:xfrm>
        </p:spPr>
        <p:txBody>
          <a:bodyPr>
            <a:normAutofit/>
          </a:bodyPr>
          <a:lstStyle>
            <a:lvl1pPr>
              <a:defRPr sz="1200"/>
            </a:lvl1pPr>
            <a:lvl2pPr marL="179388" indent="-179388">
              <a:tabLst>
                <a:tab pos="179388" algn="l"/>
              </a:tabLst>
              <a:defRPr sz="1100"/>
            </a:lvl2pPr>
            <a:lvl3pPr marL="357188" indent="-177800">
              <a:tabLst>
                <a:tab pos="357188" algn="l"/>
              </a:tabLst>
              <a:defRPr sz="1050"/>
            </a:lvl3pPr>
            <a:lvl4pPr marL="536575" indent="-179388">
              <a:defRPr sz="10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70C49-EE9D-46BF-B6A2-B049B687DA5D}" type="datetime1">
              <a:rPr lang="ru-RU" smtClean="0"/>
              <a:pPr/>
              <a:t>23.03.2022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1B83-8D4A-48A8-8415-B92BF05CF72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1691680" y="1131590"/>
            <a:ext cx="7128792" cy="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Рисунок 2"/>
          <p:cNvSpPr>
            <a:spLocks noGrp="1"/>
          </p:cNvSpPr>
          <p:nvPr>
            <p:ph type="pic" idx="14"/>
          </p:nvPr>
        </p:nvSpPr>
        <p:spPr>
          <a:xfrm>
            <a:off x="1691680" y="1275606"/>
            <a:ext cx="3513857" cy="2088231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 algn="l">
              <a:buNone/>
              <a:defRPr sz="1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11" name="Объект 2"/>
          <p:cNvSpPr>
            <a:spLocks noGrp="1"/>
          </p:cNvSpPr>
          <p:nvPr>
            <p:ph sz="half" idx="15"/>
          </p:nvPr>
        </p:nvSpPr>
        <p:spPr>
          <a:xfrm>
            <a:off x="5310705" y="3435846"/>
            <a:ext cx="3513857" cy="1296144"/>
          </a:xfrm>
        </p:spPr>
        <p:txBody>
          <a:bodyPr>
            <a:normAutofit/>
          </a:bodyPr>
          <a:lstStyle>
            <a:lvl1pPr>
              <a:defRPr sz="1200"/>
            </a:lvl1pPr>
            <a:lvl2pPr marL="179388" indent="-179388">
              <a:tabLst>
                <a:tab pos="179388" algn="l"/>
              </a:tabLst>
              <a:defRPr sz="1100"/>
            </a:lvl2pPr>
            <a:lvl3pPr marL="357188" indent="-177800">
              <a:tabLst>
                <a:tab pos="357188" algn="l"/>
              </a:tabLst>
              <a:defRPr sz="1050"/>
            </a:lvl3pPr>
            <a:lvl4pPr marL="536575" indent="-179388">
              <a:defRPr sz="10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2" name="Рисунок 2"/>
          <p:cNvSpPr>
            <a:spLocks noGrp="1"/>
          </p:cNvSpPr>
          <p:nvPr>
            <p:ph type="pic" idx="16"/>
          </p:nvPr>
        </p:nvSpPr>
        <p:spPr>
          <a:xfrm>
            <a:off x="5310705" y="1275606"/>
            <a:ext cx="3513857" cy="2088231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 algn="l">
              <a:buNone/>
              <a:defRPr sz="1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7821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E305E-DE6A-4729-BCFA-EDC1CB7A887A}" type="datetime1">
              <a:rPr lang="ru-RU" smtClean="0"/>
              <a:pPr/>
              <a:t>23.03.2022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1B83-8D4A-48A8-8415-B92BF05CF72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1691680" y="1131590"/>
            <a:ext cx="7128792" cy="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Рисунок 2"/>
          <p:cNvSpPr>
            <a:spLocks noGrp="1"/>
          </p:cNvSpPr>
          <p:nvPr>
            <p:ph type="pic" idx="14"/>
          </p:nvPr>
        </p:nvSpPr>
        <p:spPr>
          <a:xfrm>
            <a:off x="1691680" y="1275606"/>
            <a:ext cx="3513857" cy="3456384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 algn="l">
              <a:buNone/>
              <a:defRPr sz="1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11" name="Объект 2"/>
          <p:cNvSpPr>
            <a:spLocks noGrp="1"/>
          </p:cNvSpPr>
          <p:nvPr>
            <p:ph sz="half" idx="15"/>
          </p:nvPr>
        </p:nvSpPr>
        <p:spPr>
          <a:xfrm>
            <a:off x="5310705" y="3435846"/>
            <a:ext cx="3513857" cy="1296144"/>
          </a:xfrm>
        </p:spPr>
        <p:txBody>
          <a:bodyPr>
            <a:normAutofit/>
          </a:bodyPr>
          <a:lstStyle>
            <a:lvl1pPr>
              <a:defRPr sz="1200"/>
            </a:lvl1pPr>
            <a:lvl2pPr marL="179388" indent="-179388">
              <a:tabLst>
                <a:tab pos="179388" algn="l"/>
              </a:tabLst>
              <a:defRPr sz="1100"/>
            </a:lvl2pPr>
            <a:lvl3pPr marL="357188" indent="-177800">
              <a:tabLst>
                <a:tab pos="357188" algn="l"/>
              </a:tabLst>
              <a:defRPr sz="1050"/>
            </a:lvl3pPr>
            <a:lvl4pPr marL="536575" indent="-179388">
              <a:defRPr sz="10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2" name="Рисунок 2"/>
          <p:cNvSpPr>
            <a:spLocks noGrp="1"/>
          </p:cNvSpPr>
          <p:nvPr>
            <p:ph type="pic" idx="16"/>
          </p:nvPr>
        </p:nvSpPr>
        <p:spPr>
          <a:xfrm>
            <a:off x="5310705" y="1275606"/>
            <a:ext cx="3513857" cy="2088231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 algn="l">
              <a:buNone/>
              <a:defRPr sz="1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4393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447E8-08E5-4BBA-B2B9-9568E2697E8E}" type="datetime1">
              <a:rPr lang="ru-RU" smtClean="0"/>
              <a:pPr/>
              <a:t>23.03.2022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1B83-8D4A-48A8-8415-B92BF05CF72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1691680" y="1131590"/>
            <a:ext cx="7128792" cy="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Рисунок 2"/>
          <p:cNvSpPr>
            <a:spLocks noGrp="1"/>
          </p:cNvSpPr>
          <p:nvPr>
            <p:ph type="pic" idx="14"/>
          </p:nvPr>
        </p:nvSpPr>
        <p:spPr>
          <a:xfrm>
            <a:off x="1691680" y="1275606"/>
            <a:ext cx="3513857" cy="3456384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 algn="l">
              <a:buNone/>
              <a:defRPr sz="1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11" name="Объект 2"/>
          <p:cNvSpPr>
            <a:spLocks noGrp="1"/>
          </p:cNvSpPr>
          <p:nvPr>
            <p:ph sz="half" idx="15"/>
          </p:nvPr>
        </p:nvSpPr>
        <p:spPr>
          <a:xfrm>
            <a:off x="5310705" y="1275606"/>
            <a:ext cx="3513857" cy="3456384"/>
          </a:xfrm>
        </p:spPr>
        <p:txBody>
          <a:bodyPr anchor="ctr">
            <a:normAutofit/>
          </a:bodyPr>
          <a:lstStyle>
            <a:lvl1pPr>
              <a:defRPr sz="1200"/>
            </a:lvl1pPr>
            <a:lvl2pPr marL="179388" indent="-179388">
              <a:tabLst>
                <a:tab pos="179388" algn="l"/>
              </a:tabLst>
              <a:defRPr sz="1100"/>
            </a:lvl2pPr>
            <a:lvl3pPr marL="357188" indent="-177800">
              <a:tabLst>
                <a:tab pos="357188" algn="l"/>
              </a:tabLst>
              <a:defRPr sz="1050"/>
            </a:lvl3pPr>
            <a:lvl4pPr marL="536575" indent="-179388">
              <a:defRPr sz="10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553057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32040" y="303498"/>
            <a:ext cx="3888431" cy="828092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40982-2764-40A5-A15C-3F4B86BA9319}" type="datetime1">
              <a:rPr lang="ru-RU" smtClean="0"/>
              <a:pPr/>
              <a:t>23.03.2022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1B83-8D4A-48A8-8415-B92BF05CF72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4932040" y="1131590"/>
            <a:ext cx="3888432" cy="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Рисунок 2"/>
          <p:cNvSpPr>
            <a:spLocks noGrp="1"/>
          </p:cNvSpPr>
          <p:nvPr>
            <p:ph type="pic" idx="14"/>
          </p:nvPr>
        </p:nvSpPr>
        <p:spPr>
          <a:xfrm>
            <a:off x="1367644" y="0"/>
            <a:ext cx="3220419" cy="5143500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 algn="l">
              <a:buNone/>
              <a:defRPr sz="1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11" name="Объект 2"/>
          <p:cNvSpPr>
            <a:spLocks noGrp="1"/>
          </p:cNvSpPr>
          <p:nvPr>
            <p:ph sz="half" idx="15"/>
          </p:nvPr>
        </p:nvSpPr>
        <p:spPr>
          <a:xfrm>
            <a:off x="4932041" y="1275606"/>
            <a:ext cx="3892522" cy="3456384"/>
          </a:xfrm>
        </p:spPr>
        <p:txBody>
          <a:bodyPr anchor="t">
            <a:normAutofit/>
          </a:bodyPr>
          <a:lstStyle>
            <a:lvl1pPr>
              <a:defRPr sz="1200"/>
            </a:lvl1pPr>
            <a:lvl2pPr marL="179388" indent="-179388">
              <a:tabLst>
                <a:tab pos="179388" algn="l"/>
              </a:tabLst>
              <a:defRPr sz="1100"/>
            </a:lvl2pPr>
            <a:lvl3pPr marL="357188" indent="-177800">
              <a:tabLst>
                <a:tab pos="357188" algn="l"/>
              </a:tabLst>
              <a:defRPr sz="1050"/>
            </a:lvl3pPr>
            <a:lvl4pPr marL="536575" indent="-179388">
              <a:defRPr sz="10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41292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 userDrawn="1"/>
        </p:nvSpPr>
        <p:spPr>
          <a:xfrm rot="18900000">
            <a:off x="2171244" y="3657969"/>
            <a:ext cx="4298221" cy="462694"/>
          </a:xfrm>
          <a:prstGeom prst="rect">
            <a:avLst/>
          </a:prstGeom>
          <a:solidFill>
            <a:srgbClr val="00B0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 userDrawn="1"/>
        </p:nvSpPr>
        <p:spPr>
          <a:xfrm rot="18900000">
            <a:off x="5789896" y="3740667"/>
            <a:ext cx="1439398" cy="1439398"/>
          </a:xfrm>
          <a:prstGeom prst="rect">
            <a:avLst/>
          </a:prstGeom>
          <a:solidFill>
            <a:srgbClr val="00C1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 userDrawn="1"/>
        </p:nvSpPr>
        <p:spPr>
          <a:xfrm rot="18900000">
            <a:off x="6922337" y="61547"/>
            <a:ext cx="1439398" cy="1439398"/>
          </a:xfrm>
          <a:prstGeom prst="rect">
            <a:avLst/>
          </a:prstGeom>
          <a:solidFill>
            <a:srgbClr val="F26F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303498"/>
            <a:ext cx="3888431" cy="828092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DA06B-CFDB-4B86-A38B-2382B61397EA}" type="datetime1">
              <a:rPr lang="ru-RU" smtClean="0"/>
              <a:pPr/>
              <a:t>23.03.2022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1B83-8D4A-48A8-8415-B92BF05CF72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2"/>
          <p:cNvSpPr>
            <a:spLocks noGrp="1"/>
          </p:cNvSpPr>
          <p:nvPr>
            <p:ph type="pic" idx="14"/>
          </p:nvPr>
        </p:nvSpPr>
        <p:spPr>
          <a:xfrm>
            <a:off x="5148064" y="726825"/>
            <a:ext cx="3780420" cy="3782276"/>
          </a:xfrm>
          <a:prstGeom prst="diamond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 algn="l">
              <a:buNone/>
              <a:defRPr sz="1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11" name="Объект 2"/>
          <p:cNvSpPr>
            <a:spLocks noGrp="1"/>
          </p:cNvSpPr>
          <p:nvPr>
            <p:ph sz="half" idx="15"/>
            <p:custDataLst>
              <p:custData r:id="rId1"/>
            </p:custDataLst>
          </p:nvPr>
        </p:nvSpPr>
        <p:spPr>
          <a:xfrm>
            <a:off x="1691681" y="1275606"/>
            <a:ext cx="2169524" cy="2304256"/>
          </a:xfrm>
          <a:prstGeom prst="rect">
            <a:avLst/>
          </a:prstGeom>
          <a:solidFill>
            <a:schemeClr val="bg1"/>
          </a:solidFill>
        </p:spPr>
        <p:txBody>
          <a:bodyPr anchor="t">
            <a:normAutofit/>
          </a:bodyPr>
          <a:lstStyle>
            <a:lvl1pPr>
              <a:defRPr sz="1200"/>
            </a:lvl1pPr>
            <a:lvl2pPr marL="179388" indent="-179388">
              <a:tabLst>
                <a:tab pos="179388" algn="l"/>
              </a:tabLst>
              <a:defRPr sz="1100"/>
            </a:lvl2pPr>
            <a:lvl3pPr marL="357188" indent="-177800">
              <a:tabLst>
                <a:tab pos="357188" algn="l"/>
              </a:tabLst>
              <a:defRPr sz="1050"/>
            </a:lvl3pPr>
            <a:lvl4pPr marL="536575" indent="-179388">
              <a:defRPr sz="10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2" name="Рисунок 2"/>
          <p:cNvSpPr>
            <a:spLocks noGrp="1"/>
          </p:cNvSpPr>
          <p:nvPr>
            <p:ph type="pic" idx="17"/>
          </p:nvPr>
        </p:nvSpPr>
        <p:spPr>
          <a:xfrm>
            <a:off x="7081842" y="-1200317"/>
            <a:ext cx="3780420" cy="3782276"/>
          </a:xfrm>
          <a:prstGeom prst="diamond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 algn="l">
              <a:buNone/>
              <a:defRPr sz="1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14" name="Рисунок 2"/>
          <p:cNvSpPr>
            <a:spLocks noGrp="1"/>
          </p:cNvSpPr>
          <p:nvPr>
            <p:ph type="pic" idx="18"/>
          </p:nvPr>
        </p:nvSpPr>
        <p:spPr>
          <a:xfrm>
            <a:off x="7069596" y="2653967"/>
            <a:ext cx="3780420" cy="3782276"/>
          </a:xfrm>
          <a:prstGeom prst="diamond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 algn="l">
              <a:buNone/>
              <a:defRPr sz="1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15" name="Рисунок 2"/>
          <p:cNvSpPr>
            <a:spLocks noGrp="1"/>
          </p:cNvSpPr>
          <p:nvPr>
            <p:ph type="pic" idx="19"/>
          </p:nvPr>
        </p:nvSpPr>
        <p:spPr>
          <a:xfrm>
            <a:off x="3226532" y="2653967"/>
            <a:ext cx="3780420" cy="3782276"/>
          </a:xfrm>
          <a:prstGeom prst="diamond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 algn="l">
              <a:buNone/>
              <a:defRPr sz="1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8900000">
            <a:off x="6476580" y="481077"/>
            <a:ext cx="673246" cy="45719"/>
          </a:xfrm>
          <a:prstGeom prst="rect">
            <a:avLst/>
          </a:prstGeom>
          <a:solidFill>
            <a:srgbClr val="00B0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5767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Два объект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1" y="1544381"/>
            <a:ext cx="2772308" cy="1014103"/>
          </a:xfr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C0A6-26FC-4C6C-BC8C-69760912FB24}" type="datetime1">
              <a:rPr lang="ru-RU" smtClean="0"/>
              <a:pPr/>
              <a:t>23.03.2022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1B83-8D4A-48A8-8415-B92BF05CF72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2"/>
          <p:cNvSpPr>
            <a:spLocks noGrp="1"/>
          </p:cNvSpPr>
          <p:nvPr>
            <p:ph type="pic" idx="14"/>
          </p:nvPr>
        </p:nvSpPr>
        <p:spPr>
          <a:xfrm>
            <a:off x="4588063" y="0"/>
            <a:ext cx="2252189" cy="2571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 algn="l">
              <a:buNone/>
              <a:defRPr sz="1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11" name="Объект 2"/>
          <p:cNvSpPr>
            <a:spLocks noGrp="1"/>
          </p:cNvSpPr>
          <p:nvPr>
            <p:ph sz="half" idx="15"/>
            <p:custDataLst>
              <p:custData r:id="rId1"/>
            </p:custDataLst>
          </p:nvPr>
        </p:nvSpPr>
        <p:spPr>
          <a:xfrm>
            <a:off x="1691680" y="2666497"/>
            <a:ext cx="2700299" cy="920638"/>
          </a:xfrm>
          <a:prstGeom prst="rect">
            <a:avLst/>
          </a:prstGeom>
          <a:solidFill>
            <a:schemeClr val="bg1"/>
          </a:solidFill>
        </p:spPr>
        <p:txBody>
          <a:bodyPr anchor="t">
            <a:normAutofit/>
          </a:bodyPr>
          <a:lstStyle>
            <a:lvl1pPr>
              <a:defRPr sz="1200"/>
            </a:lvl1pPr>
            <a:lvl2pPr marL="179388" indent="-179388">
              <a:tabLst>
                <a:tab pos="179388" algn="l"/>
              </a:tabLst>
              <a:defRPr sz="1100"/>
            </a:lvl2pPr>
            <a:lvl3pPr marL="357188" indent="-177800">
              <a:tabLst>
                <a:tab pos="357188" algn="l"/>
              </a:tabLst>
              <a:defRPr sz="1050"/>
            </a:lvl3pPr>
            <a:lvl4pPr marL="536575" indent="-179388">
              <a:defRPr sz="10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9" name="Рисунок 2"/>
          <p:cNvSpPr>
            <a:spLocks noGrp="1"/>
          </p:cNvSpPr>
          <p:nvPr>
            <p:ph type="pic" idx="16"/>
          </p:nvPr>
        </p:nvSpPr>
        <p:spPr>
          <a:xfrm>
            <a:off x="4588063" y="2643758"/>
            <a:ext cx="4555937" cy="249974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 algn="l">
              <a:buNone/>
              <a:defRPr sz="1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20" name="Рисунок 2"/>
          <p:cNvSpPr>
            <a:spLocks noGrp="1"/>
          </p:cNvSpPr>
          <p:nvPr>
            <p:ph type="pic" idx="17"/>
          </p:nvPr>
        </p:nvSpPr>
        <p:spPr>
          <a:xfrm>
            <a:off x="6912768" y="0"/>
            <a:ext cx="2231232" cy="2571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 algn="l">
              <a:buNone/>
              <a:defRPr sz="1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4378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3C57F-92A9-472B-88B9-AEB59DD80E27}" type="datetime1">
              <a:rPr lang="ru-RU" smtClean="0"/>
              <a:pPr/>
              <a:t>23.03.2022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1B83-8D4A-48A8-8415-B92BF05CF72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6" name="Прямая соединительная линия 5"/>
          <p:cNvCxnSpPr/>
          <p:nvPr userDrawn="1"/>
        </p:nvCxnSpPr>
        <p:spPr>
          <a:xfrm>
            <a:off x="1691680" y="1131590"/>
            <a:ext cx="7128792" cy="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886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B3B26-30B4-4EE7-B25A-597A156C8368}" type="datetime1">
              <a:rPr lang="ru-RU" smtClean="0"/>
              <a:pPr/>
              <a:t>23.03.2022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1B83-8D4A-48A8-8415-B92BF05CF7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8501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2463" y="303498"/>
            <a:ext cx="2627509" cy="154817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92463" y="1923678"/>
            <a:ext cx="2627509" cy="267094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34CC1-A8EA-4A67-8857-B875F9F15488}" type="datetime1">
              <a:rPr lang="ru-RU" smtClean="0"/>
              <a:pPr/>
              <a:t>23.03.2022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1B83-8D4A-48A8-8415-B92BF05CF72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Объект 2"/>
          <p:cNvSpPr>
            <a:spLocks noGrp="1"/>
          </p:cNvSpPr>
          <p:nvPr>
            <p:ph sz="half" idx="13"/>
          </p:nvPr>
        </p:nvSpPr>
        <p:spPr>
          <a:xfrm>
            <a:off x="4588063" y="303497"/>
            <a:ext cx="4232409" cy="4298511"/>
          </a:xfrm>
        </p:spPr>
        <p:txBody>
          <a:bodyPr>
            <a:normAutofit/>
          </a:bodyPr>
          <a:lstStyle>
            <a:lvl1pPr>
              <a:defRPr sz="1600"/>
            </a:lvl1pPr>
            <a:lvl2pPr marL="179388" indent="-179388">
              <a:tabLst>
                <a:tab pos="179388" algn="l"/>
              </a:tabLst>
              <a:defRPr sz="1400"/>
            </a:lvl2pPr>
            <a:lvl3pPr marL="357188" indent="-177800">
              <a:tabLst>
                <a:tab pos="357188" algn="l"/>
              </a:tabLst>
              <a:defRPr sz="1200"/>
            </a:lvl3pPr>
            <a:lvl4pPr marL="536575" indent="-179388">
              <a:defRPr sz="11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214323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2463" y="3478843"/>
            <a:ext cx="5486400" cy="425054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39652" y="87474"/>
            <a:ext cx="7596844" cy="3276363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 algn="l">
              <a:buNone/>
              <a:defRPr sz="1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92463" y="3975906"/>
            <a:ext cx="5486400" cy="603647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E85FE-7502-42DD-9C99-22230E224817}" type="datetime1">
              <a:rPr lang="ru-RU" smtClean="0"/>
              <a:pPr/>
              <a:t>23.03.2022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1B83-8D4A-48A8-8415-B92BF05CF7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3499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Два объекта">
    <p:bg>
      <p:bgPr>
        <a:gradFill>
          <a:gsLst>
            <a:gs pos="0">
              <a:srgbClr val="0072DF"/>
            </a:gs>
            <a:gs pos="100000">
              <a:srgbClr val="003E81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D93D-F9B5-4A7A-8567-1C61FE40F3F3}" type="datetime1">
              <a:rPr lang="ru-RU" smtClean="0"/>
              <a:pPr/>
              <a:t>23.03.2022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1B83-8D4A-48A8-8415-B92BF05CF72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Рисунок 2"/>
          <p:cNvSpPr>
            <a:spLocks noGrp="1"/>
          </p:cNvSpPr>
          <p:nvPr>
            <p:ph type="pic" idx="14"/>
          </p:nvPr>
        </p:nvSpPr>
        <p:spPr>
          <a:xfrm>
            <a:off x="1352740" y="0"/>
            <a:ext cx="3219260" cy="5143500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 algn="l">
              <a:buNone/>
              <a:defRPr sz="1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12" name="Заголовок 1"/>
          <p:cNvSpPr>
            <a:spLocks noGrp="1"/>
          </p:cNvSpPr>
          <p:nvPr>
            <p:ph type="title"/>
          </p:nvPr>
        </p:nvSpPr>
        <p:spPr>
          <a:xfrm>
            <a:off x="4932040" y="339501"/>
            <a:ext cx="3888431" cy="2124237"/>
          </a:xfrm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14" name="Объект 2"/>
          <p:cNvSpPr>
            <a:spLocks noGrp="1"/>
          </p:cNvSpPr>
          <p:nvPr>
            <p:ph sz="half" idx="15"/>
          </p:nvPr>
        </p:nvSpPr>
        <p:spPr>
          <a:xfrm>
            <a:off x="4932041" y="2679762"/>
            <a:ext cx="3892522" cy="2016223"/>
          </a:xfrm>
        </p:spPr>
        <p:txBody>
          <a:bodyPr anchor="t">
            <a:normAutofit/>
          </a:bodyPr>
          <a:lstStyle>
            <a:lvl1pPr>
              <a:defRPr sz="1200">
                <a:solidFill>
                  <a:schemeClr val="bg1"/>
                </a:solidFill>
              </a:defRPr>
            </a:lvl1pPr>
            <a:lvl2pPr marL="179388" indent="-179388">
              <a:tabLst>
                <a:tab pos="179388" algn="l"/>
              </a:tabLst>
              <a:defRPr sz="1100"/>
            </a:lvl2pPr>
            <a:lvl3pPr marL="357188" indent="-177800">
              <a:tabLst>
                <a:tab pos="357188" algn="l"/>
              </a:tabLst>
              <a:defRPr sz="1050"/>
            </a:lvl3pPr>
            <a:lvl4pPr marL="536575" indent="-179388">
              <a:defRPr sz="10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444165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Два объекта">
    <p:bg>
      <p:bgPr>
        <a:solidFill>
          <a:srgbClr val="00B09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32040" y="339501"/>
            <a:ext cx="3888431" cy="2124237"/>
          </a:xfrm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C34CB-239E-4355-B891-05A612BCD219}" type="datetime1">
              <a:rPr lang="ru-RU" smtClean="0"/>
              <a:pPr/>
              <a:t>23.03.2022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1B83-8D4A-48A8-8415-B92BF05CF72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2"/>
          <p:cNvSpPr>
            <a:spLocks noGrp="1"/>
          </p:cNvSpPr>
          <p:nvPr>
            <p:ph type="pic" idx="14"/>
          </p:nvPr>
        </p:nvSpPr>
        <p:spPr>
          <a:xfrm>
            <a:off x="1352740" y="0"/>
            <a:ext cx="3219260" cy="5143500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 algn="l">
              <a:buNone/>
              <a:defRPr sz="1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11" name="Объект 2"/>
          <p:cNvSpPr>
            <a:spLocks noGrp="1"/>
          </p:cNvSpPr>
          <p:nvPr>
            <p:ph sz="half" idx="15"/>
          </p:nvPr>
        </p:nvSpPr>
        <p:spPr>
          <a:xfrm>
            <a:off x="4932041" y="2679762"/>
            <a:ext cx="3892522" cy="2016223"/>
          </a:xfrm>
        </p:spPr>
        <p:txBody>
          <a:bodyPr anchor="t">
            <a:normAutofit/>
          </a:bodyPr>
          <a:lstStyle>
            <a:lvl1pPr>
              <a:defRPr sz="1200">
                <a:solidFill>
                  <a:schemeClr val="bg1"/>
                </a:solidFill>
              </a:defRPr>
            </a:lvl1pPr>
            <a:lvl2pPr marL="179388" indent="-179388">
              <a:tabLst>
                <a:tab pos="179388" algn="l"/>
              </a:tabLst>
              <a:defRPr sz="1100"/>
            </a:lvl2pPr>
            <a:lvl3pPr marL="357188" indent="-177800">
              <a:tabLst>
                <a:tab pos="357188" algn="l"/>
              </a:tabLst>
              <a:defRPr sz="1050"/>
            </a:lvl3pPr>
            <a:lvl4pPr marL="536575" indent="-179388">
              <a:defRPr sz="10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373304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Два объекта">
    <p:bg>
      <p:bgPr>
        <a:solidFill>
          <a:srgbClr val="F26F2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32040" y="339501"/>
            <a:ext cx="3888431" cy="2124237"/>
          </a:xfrm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058B5-A929-41AC-A76E-99C5FDB10AF3}" type="datetime1">
              <a:rPr lang="ru-RU" smtClean="0"/>
              <a:pPr/>
              <a:t>23.03.2022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1B83-8D4A-48A8-8415-B92BF05CF72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2"/>
          <p:cNvSpPr>
            <a:spLocks noGrp="1"/>
          </p:cNvSpPr>
          <p:nvPr>
            <p:ph type="pic" idx="14"/>
          </p:nvPr>
        </p:nvSpPr>
        <p:spPr>
          <a:xfrm>
            <a:off x="1352740" y="0"/>
            <a:ext cx="3219260" cy="5143500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 algn="l">
              <a:buNone/>
              <a:defRPr sz="1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11" name="Объект 2"/>
          <p:cNvSpPr>
            <a:spLocks noGrp="1"/>
          </p:cNvSpPr>
          <p:nvPr>
            <p:ph sz="half" idx="15"/>
          </p:nvPr>
        </p:nvSpPr>
        <p:spPr>
          <a:xfrm>
            <a:off x="4932041" y="2679762"/>
            <a:ext cx="3892522" cy="2016223"/>
          </a:xfrm>
        </p:spPr>
        <p:txBody>
          <a:bodyPr anchor="t">
            <a:normAutofit/>
          </a:bodyPr>
          <a:lstStyle>
            <a:lvl1pPr>
              <a:defRPr sz="1200">
                <a:solidFill>
                  <a:schemeClr val="bg1"/>
                </a:solidFill>
              </a:defRPr>
            </a:lvl1pPr>
            <a:lvl2pPr marL="179388" indent="-179388">
              <a:tabLst>
                <a:tab pos="179388" algn="l"/>
              </a:tabLst>
              <a:defRPr sz="1100"/>
            </a:lvl2pPr>
            <a:lvl3pPr marL="357188" indent="-177800">
              <a:tabLst>
                <a:tab pos="357188" algn="l"/>
              </a:tabLst>
              <a:defRPr sz="1050"/>
            </a:lvl3pPr>
            <a:lvl4pPr marL="536575" indent="-179388">
              <a:defRPr sz="10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034061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Два объекта">
    <p:bg>
      <p:bgPr>
        <a:solidFill>
          <a:srgbClr val="00C1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32040" y="339501"/>
            <a:ext cx="3888431" cy="2124237"/>
          </a:xfrm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04E2A-D822-4A4F-B6DA-5E97CDAA9F2A}" type="datetime1">
              <a:rPr lang="ru-RU" smtClean="0"/>
              <a:pPr/>
              <a:t>23.03.2022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1B83-8D4A-48A8-8415-B92BF05CF72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2"/>
          <p:cNvSpPr>
            <a:spLocks noGrp="1"/>
          </p:cNvSpPr>
          <p:nvPr>
            <p:ph type="pic" idx="14"/>
          </p:nvPr>
        </p:nvSpPr>
        <p:spPr>
          <a:xfrm>
            <a:off x="1352740" y="0"/>
            <a:ext cx="3219260" cy="5143500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 algn="l">
              <a:buNone/>
              <a:defRPr sz="1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11" name="Объект 2"/>
          <p:cNvSpPr>
            <a:spLocks noGrp="1"/>
          </p:cNvSpPr>
          <p:nvPr>
            <p:ph sz="half" idx="15"/>
          </p:nvPr>
        </p:nvSpPr>
        <p:spPr>
          <a:xfrm>
            <a:off x="4932041" y="2679762"/>
            <a:ext cx="3892522" cy="2016223"/>
          </a:xfrm>
        </p:spPr>
        <p:txBody>
          <a:bodyPr anchor="t">
            <a:normAutofit/>
          </a:bodyPr>
          <a:lstStyle>
            <a:lvl1pPr>
              <a:defRPr sz="1200">
                <a:solidFill>
                  <a:schemeClr val="bg1"/>
                </a:solidFill>
              </a:defRPr>
            </a:lvl1pPr>
            <a:lvl2pPr marL="179388" indent="-179388">
              <a:tabLst>
                <a:tab pos="179388" algn="l"/>
              </a:tabLst>
              <a:defRPr sz="1100"/>
            </a:lvl2pPr>
            <a:lvl3pPr marL="357188" indent="-177800">
              <a:tabLst>
                <a:tab pos="357188" algn="l"/>
              </a:tabLst>
              <a:defRPr sz="1050"/>
            </a:lvl3pPr>
            <a:lvl4pPr marL="536575" indent="-179388">
              <a:defRPr sz="10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712330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92463" y="303497"/>
            <a:ext cx="7110566" cy="82809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92463" y="1311610"/>
            <a:ext cx="7110566" cy="3312368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/>
              <a:t>Образец подзаголовка</a:t>
            </a:r>
          </a:p>
        </p:txBody>
      </p:sp>
      <p:cxnSp>
        <p:nvCxnSpPr>
          <p:cNvPr id="7" name="Прямая соединительная линия 6"/>
          <p:cNvCxnSpPr/>
          <p:nvPr userDrawn="1"/>
        </p:nvCxnSpPr>
        <p:spPr>
          <a:xfrm>
            <a:off x="1691680" y="1131590"/>
            <a:ext cx="7128792" cy="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22ABC-F446-4C32-B396-3B4504EBC8E6}" type="datetime1">
              <a:rPr lang="ru-RU" smtClean="0"/>
              <a:pPr/>
              <a:t>23.03.2022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1B83-8D4A-48A8-8415-B92BF05CF7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4386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3098A-50EF-40CD-BDCD-3791B8F42B0D}" type="datetime1">
              <a:rPr lang="ru-RU" smtClean="0"/>
              <a:pPr/>
              <a:t>23.03.2022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1B83-8D4A-48A8-8415-B92BF05CF72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7" name="Прямая соединительная линия 6"/>
          <p:cNvCxnSpPr/>
          <p:nvPr userDrawn="1"/>
        </p:nvCxnSpPr>
        <p:spPr>
          <a:xfrm>
            <a:off x="1691680" y="1131590"/>
            <a:ext cx="7128792" cy="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2512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2463" y="2031690"/>
            <a:ext cx="7110566" cy="252028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92463" y="402492"/>
            <a:ext cx="7110566" cy="137717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8B75B-3AFA-49E9-B7A9-2DE2C139D566}" type="datetime1">
              <a:rPr lang="ru-RU" smtClean="0"/>
              <a:pPr/>
              <a:t>23.03.2022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1B83-8D4A-48A8-8415-B92BF05CF72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7" name="Прямая соединительная линия 6"/>
          <p:cNvCxnSpPr/>
          <p:nvPr userDrawn="1"/>
        </p:nvCxnSpPr>
        <p:spPr>
          <a:xfrm>
            <a:off x="1691680" y="1923678"/>
            <a:ext cx="7128792" cy="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287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691680" y="1347613"/>
            <a:ext cx="3513857" cy="3247009"/>
          </a:xfrm>
        </p:spPr>
        <p:txBody>
          <a:bodyPr>
            <a:normAutofit/>
          </a:bodyPr>
          <a:lstStyle>
            <a:lvl1pPr>
              <a:defRPr sz="1600"/>
            </a:lvl1pPr>
            <a:lvl2pPr marL="179388" indent="-179388">
              <a:tabLst>
                <a:tab pos="179388" algn="l"/>
              </a:tabLst>
              <a:defRPr sz="1400"/>
            </a:lvl2pPr>
            <a:lvl3pPr marL="357188" indent="-177800">
              <a:tabLst>
                <a:tab pos="357188" algn="l"/>
              </a:tabLst>
              <a:defRPr sz="1200"/>
            </a:lvl3pPr>
            <a:lvl4pPr marL="536575" indent="-179388">
              <a:defRPr sz="11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94501-F38F-4042-9EA1-D7379B80EFB2}" type="datetime1">
              <a:rPr lang="ru-RU" smtClean="0"/>
              <a:pPr/>
              <a:t>23.03.2022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1B83-8D4A-48A8-8415-B92BF05CF72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1691680" y="1131590"/>
            <a:ext cx="7128792" cy="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Объект 2"/>
          <p:cNvSpPr>
            <a:spLocks noGrp="1"/>
          </p:cNvSpPr>
          <p:nvPr>
            <p:ph sz="half" idx="13"/>
          </p:nvPr>
        </p:nvSpPr>
        <p:spPr>
          <a:xfrm>
            <a:off x="5306615" y="1354999"/>
            <a:ext cx="3513857" cy="3247009"/>
          </a:xfrm>
        </p:spPr>
        <p:txBody>
          <a:bodyPr>
            <a:normAutofit/>
          </a:bodyPr>
          <a:lstStyle>
            <a:lvl1pPr>
              <a:defRPr sz="1600"/>
            </a:lvl1pPr>
            <a:lvl2pPr marL="179388" indent="-179388">
              <a:tabLst>
                <a:tab pos="179388" algn="l"/>
              </a:tabLst>
              <a:defRPr sz="1400"/>
            </a:lvl2pPr>
            <a:lvl3pPr marL="357188" indent="-177800">
              <a:tabLst>
                <a:tab pos="357188" algn="l"/>
              </a:tabLst>
              <a:defRPr sz="1200"/>
            </a:lvl3pPr>
            <a:lvl4pPr marL="536575" indent="-179388">
              <a:defRPr sz="11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803549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303498"/>
            <a:ext cx="7128792" cy="8280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91680" y="1311610"/>
            <a:ext cx="7128792" cy="3312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174737" y="4803998"/>
            <a:ext cx="21336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00" b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DCA5BB6B-C98F-474E-9E24-4E0F1BBFF726}" type="datetime1">
              <a:rPr lang="ru-RU" smtClean="0"/>
              <a:pPr/>
              <a:t>23.03.2022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692463" y="4803998"/>
            <a:ext cx="28956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 b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370981" y="4803998"/>
            <a:ext cx="432048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00" b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40601B83-8D4A-48A8-8415-B92BF05CF728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231AC4C0-C0A6-4B97-BFEC-E7A1BCAE85B9}"/>
              </a:ext>
            </a:extLst>
          </p:cNvPr>
          <p:cNvPicPr>
            <a:picLocks noChangeAspect="1"/>
          </p:cNvPicPr>
          <p:nvPr userDrawn="1"/>
        </p:nvPicPr>
        <p:blipFill>
          <a:blip r:embed="rId21"/>
          <a:srcRect/>
          <a:stretch/>
        </p:blipFill>
        <p:spPr>
          <a:xfrm>
            <a:off x="0" y="19651"/>
            <a:ext cx="1352549" cy="5123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2416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5" r:id="rId2"/>
    <p:sldLayoutId id="2147483666" r:id="rId3"/>
    <p:sldLayoutId id="2147483667" r:id="rId4"/>
    <p:sldLayoutId id="2147483668" r:id="rId5"/>
    <p:sldLayoutId id="2147483649" r:id="rId6"/>
    <p:sldLayoutId id="2147483650" r:id="rId7"/>
    <p:sldLayoutId id="2147483651" r:id="rId8"/>
    <p:sldLayoutId id="2147483652" r:id="rId9"/>
    <p:sldLayoutId id="2147483661" r:id="rId10"/>
    <p:sldLayoutId id="2147483662" r:id="rId11"/>
    <p:sldLayoutId id="2147483663" r:id="rId12"/>
    <p:sldLayoutId id="2147483664" r:id="rId13"/>
    <p:sldLayoutId id="2147483669" r:id="rId14"/>
    <p:sldLayoutId id="2147483670" r:id="rId15"/>
    <p:sldLayoutId id="2147483654" r:id="rId16"/>
    <p:sldLayoutId id="2147483655" r:id="rId17"/>
    <p:sldLayoutId id="2147483656" r:id="rId18"/>
    <p:sldLayoutId id="2147483657" r:id="rId19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400" kern="1200">
          <a:solidFill>
            <a:srgbClr val="003E8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600"/>
        </a:spcBef>
        <a:buFont typeface="Arial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2" Target="../media/image32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 ?><Relationships xmlns="http://schemas.openxmlformats.org/package/2006/relationships"><Relationship Id="rId3" Target="../media/image5.jpeg" Type="http://schemas.openxmlformats.org/officeDocument/2006/relationships/image"/><Relationship Id="rId2" Target="../media/image4.jpg" Type="http://schemas.openxmlformats.org/officeDocument/2006/relationships/image"/><Relationship Id="rId1" Target="../slideLayouts/slideLayout10.xml" Type="http://schemas.openxmlformats.org/officeDocument/2006/relationships/slideLayout"/><Relationship Id="rId4" Target="../media/image6.png" Type="http://schemas.openxmlformats.org/officeDocument/2006/relationships/image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9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 ?><Relationships xmlns="http://schemas.openxmlformats.org/package/2006/relationships"><Relationship Id="rId8" Target="../media/image17.jpg" Type="http://schemas.openxmlformats.org/officeDocument/2006/relationships/image"/><Relationship Id="rId3" Target="../media/image12.jpg" Type="http://schemas.openxmlformats.org/officeDocument/2006/relationships/image"/><Relationship Id="rId7" Target="../media/image16.jpg" Type="http://schemas.openxmlformats.org/officeDocument/2006/relationships/image"/><Relationship Id="rId2" Target="../media/image11.jpg" Type="http://schemas.openxmlformats.org/officeDocument/2006/relationships/image"/><Relationship Id="rId1" Target="../slideLayouts/slideLayout19.xml" Type="http://schemas.openxmlformats.org/officeDocument/2006/relationships/slideLayout"/><Relationship Id="rId6" Target="../media/image15.jpg" Type="http://schemas.openxmlformats.org/officeDocument/2006/relationships/image"/><Relationship Id="rId5" Target="../media/image14.jpeg" Type="http://schemas.openxmlformats.org/officeDocument/2006/relationships/image"/><Relationship Id="rId4" Target="../media/image13.jpeg" Type="http://schemas.openxmlformats.org/officeDocument/2006/relationships/image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jpg"/><Relationship Id="rId3" Type="http://schemas.openxmlformats.org/officeDocument/2006/relationships/image" Target="../media/image19.jpg"/><Relationship Id="rId7" Type="http://schemas.openxmlformats.org/officeDocument/2006/relationships/image" Target="../media/image23.jpg"/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22.jpg"/><Relationship Id="rId5" Type="http://schemas.openxmlformats.org/officeDocument/2006/relationships/image" Target="../media/image21.jpg"/><Relationship Id="rId4" Type="http://schemas.openxmlformats.org/officeDocument/2006/relationships/image" Target="../media/image20.jpg"/><Relationship Id="rId9" Type="http://schemas.openxmlformats.org/officeDocument/2006/relationships/image" Target="../media/image25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g"/><Relationship Id="rId7" Type="http://schemas.openxmlformats.org/officeDocument/2006/relationships/image" Target="../media/image31.png"/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30.jpg"/><Relationship Id="rId5" Type="http://schemas.openxmlformats.org/officeDocument/2006/relationships/image" Target="../media/image29.jpg"/><Relationship Id="rId4" Type="http://schemas.openxmlformats.org/officeDocument/2006/relationships/image" Target="../media/image2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«Он баснями себя прославил!»</a:t>
            </a:r>
            <a:endParaRPr lang="ru-RU" sz="20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15"/>
          </p:nvPr>
        </p:nvSpPr>
        <p:spPr>
          <a:xfrm>
            <a:off x="4932041" y="2715766"/>
            <a:ext cx="3892522" cy="1980219"/>
          </a:xfrm>
        </p:spPr>
        <p:txBody>
          <a:bodyPr>
            <a:normAutofit/>
          </a:bodyPr>
          <a:lstStyle/>
          <a:p>
            <a:r>
              <a:rPr lang="ru-RU" dirty="0" smtClean="0"/>
              <a:t>Докладчик: Кондрашова Галина </a:t>
            </a:r>
            <a:r>
              <a:rPr lang="ru-RU" dirty="0" err="1" smtClean="0"/>
              <a:t>Шахобидиновна</a:t>
            </a:r>
            <a:r>
              <a:rPr lang="ru-RU" dirty="0"/>
              <a:t/>
            </a:r>
            <a:br>
              <a:rPr lang="ru-RU" dirty="0"/>
            </a:br>
            <a:r>
              <a:rPr lang="ru-RU" sz="1000" i="1" dirty="0" smtClean="0"/>
              <a:t>должность: воспитатель</a:t>
            </a:r>
          </a:p>
          <a:p>
            <a:pPr lvl="0"/>
            <a:r>
              <a:rPr lang="ru-RU" dirty="0" smtClean="0">
                <a:solidFill>
                  <a:prstClr val="white"/>
                </a:solidFill>
              </a:rPr>
              <a:t>Докладчик: </a:t>
            </a:r>
            <a:r>
              <a:rPr lang="ru-RU" dirty="0" err="1" smtClean="0">
                <a:solidFill>
                  <a:prstClr val="white"/>
                </a:solidFill>
              </a:rPr>
              <a:t>Куличкина</a:t>
            </a:r>
            <a:r>
              <a:rPr lang="ru-RU" dirty="0" smtClean="0">
                <a:solidFill>
                  <a:prstClr val="white"/>
                </a:solidFill>
              </a:rPr>
              <a:t> Ксения Сергеевна</a:t>
            </a:r>
            <a:r>
              <a:rPr lang="ru-RU" dirty="0">
                <a:solidFill>
                  <a:prstClr val="white"/>
                </a:solidFill>
              </a:rPr>
              <a:t/>
            </a:r>
            <a:br>
              <a:rPr lang="ru-RU" dirty="0">
                <a:solidFill>
                  <a:prstClr val="white"/>
                </a:solidFill>
              </a:rPr>
            </a:br>
            <a:r>
              <a:rPr lang="ru-RU" sz="1000" i="1" dirty="0" smtClean="0">
                <a:solidFill>
                  <a:prstClr val="white"/>
                </a:solidFill>
              </a:rPr>
              <a:t>должность: воспитатель</a:t>
            </a:r>
            <a:endParaRPr lang="ru-RU" sz="1000" i="1" dirty="0">
              <a:solidFill>
                <a:prstClr val="white"/>
              </a:solidFill>
            </a:endParaRPr>
          </a:p>
          <a:p>
            <a:endParaRPr lang="ru-RU" sz="1000" i="1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1B83-8D4A-48A8-8415-B92BF05CF728}" type="slidenum">
              <a:rPr lang="ru-RU" smtClean="0"/>
              <a:pPr/>
              <a:t>1</a:t>
            </a:fld>
            <a:endParaRPr lang="ru-RU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0755392F-B4A1-464F-9E68-495EC6C8625F}"/>
              </a:ext>
            </a:extLst>
          </p:cNvPr>
          <p:cNvPicPr>
            <a:picLocks noGrp="1" noChangeAspect="1"/>
          </p:cNvPicPr>
          <p:nvPr>
            <p:ph type="pic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2740" y="951735"/>
            <a:ext cx="3219260" cy="3240029"/>
          </a:xfrm>
          <a:effectLst>
            <a:glow rad="228600">
              <a:schemeClr val="accent1">
                <a:lumMod val="50000"/>
                <a:alpha val="40000"/>
              </a:schemeClr>
            </a:glow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val="279975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Методический комментарий к разработке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1B83-8D4A-48A8-8415-B92BF05CF728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14" name="Объект 3">
            <a:extLst>
              <a:ext uri="{FF2B5EF4-FFF2-40B4-BE49-F238E27FC236}">
                <a16:creationId xmlns:a16="http://schemas.microsoft.com/office/drawing/2014/main" id="{79A4AE57-A108-41B3-A236-E1B8BAD5E19F}"/>
              </a:ext>
            </a:extLst>
          </p:cNvPr>
          <p:cNvSpPr txBox="1">
            <a:spLocks/>
          </p:cNvSpPr>
          <p:nvPr/>
        </p:nvSpPr>
        <p:spPr>
          <a:xfrm>
            <a:off x="1692463" y="1354999"/>
            <a:ext cx="6983993" cy="324700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spcBef>
                <a:spcPts val="600"/>
              </a:spcBef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b="1" dirty="0"/>
              <a:t>Особенности адресата дидактических материалов. </a:t>
            </a:r>
            <a:r>
              <a:rPr lang="ru-RU" sz="1400" dirty="0"/>
              <a:t>Данный вид методической разработки рассчитан на детей старшего дошкольного возраста и их родителей</a:t>
            </a:r>
            <a:r>
              <a:rPr lang="ru-RU" sz="1400" dirty="0" smtClean="0"/>
              <a:t>.</a:t>
            </a:r>
            <a:endParaRPr lang="en-US" sz="1400" smtClean="0"/>
          </a:p>
          <a:p>
            <a:endParaRPr lang="ru-RU" sz="1400" dirty="0"/>
          </a:p>
          <a:p>
            <a:r>
              <a:rPr lang="ru-RU" sz="1400" b="1" dirty="0"/>
              <a:t>Цель семейного досуга: </a:t>
            </a:r>
            <a:r>
              <a:rPr lang="ru-RU" sz="1400" dirty="0"/>
              <a:t>формирование нравственных качеств личности дошкольника на примере героев басен </a:t>
            </a:r>
            <a:r>
              <a:rPr lang="ru-RU" sz="1400" dirty="0" err="1"/>
              <a:t>И.А.Крылова</a:t>
            </a:r>
            <a:r>
              <a:rPr lang="ru-RU" sz="1400" dirty="0" smtClean="0"/>
              <a:t>.</a:t>
            </a:r>
            <a:endParaRPr lang="en-US" sz="1400" dirty="0" smtClean="0"/>
          </a:p>
          <a:p>
            <a:endParaRPr lang="ru-RU" sz="1400" dirty="0"/>
          </a:p>
          <a:p>
            <a:r>
              <a:rPr lang="ru-RU" sz="1400" b="1" dirty="0"/>
              <a:t>Связь содержания семейного досуга с образовательной и воспитательной деятельностью образовательной организации. </a:t>
            </a:r>
            <a:r>
              <a:rPr lang="ru-RU" sz="1400" dirty="0"/>
              <a:t>Семейный досуг «Он баснями себя прославил!» был разработан в рамках реализации педагогического проекта «Нравственное воспитание дошкольников посредством знакомства с творчеством И.А. Крылова</a:t>
            </a:r>
            <a:r>
              <a:rPr lang="ru-RU" sz="1400" dirty="0" smtClean="0"/>
              <a:t>».</a:t>
            </a:r>
          </a:p>
        </p:txBody>
      </p:sp>
    </p:spTree>
    <p:extLst>
      <p:ext uri="{BB962C8B-B14F-4D97-AF65-F5344CB8AC3E}">
        <p14:creationId xmlns:p14="http://schemas.microsoft.com/office/powerpoint/2010/main" val="3400362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lang="ru-RU" smtClean="0"/>
              <a:t>Дидактический материал</a:t>
            </a:r>
            <a:endParaRPr dirty="0" lang="ru-RU"/>
          </a:p>
        </p:txBody>
      </p:sp>
      <p:sp>
        <p:nvSpPr>
          <p:cNvPr id="3" name="Объект 2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endParaRPr dirty="0" lang="ru-RU"/>
          </a:p>
        </p:txBody>
      </p:sp>
      <p:sp>
        <p:nvSpPr>
          <p:cNvPr id="12" name="Объект 11"/>
          <p:cNvSpPr>
            <a:spLocks noGrp="1"/>
          </p:cNvSpPr>
          <p:nvPr>
            <p:ph idx="15" sz="half"/>
          </p:nvPr>
        </p:nvSpPr>
        <p:spPr>
          <a:xfrm>
            <a:off x="5205537" y="3287136"/>
            <a:ext cx="3833295" cy="1296144"/>
          </a:xfrm>
        </p:spPr>
        <p:txBody>
          <a:bodyPr>
            <a:normAutofit/>
          </a:bodyPr>
          <a:lstStyle/>
          <a:p>
            <a:r>
              <a:rPr dirty="0" lang="ru-RU"/>
              <a:t>Карта Летнего сада с выделенными маршрутными точками.</a:t>
            </a:r>
          </a:p>
          <a:p>
            <a:endParaRPr dirty="0" lang="ru-RU"/>
          </a:p>
        </p:txBody>
      </p:sp>
      <p:sp>
        <p:nvSpPr>
          <p:cNvPr id="4" name="Номер слайда 3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40601B83-8D4A-48A8-8415-B92BF05CF728}" type="slidenum">
              <a:rPr lang="ru-RU" smtClean="0"/>
              <a:pPr/>
              <a:t>3</a:t>
            </a:fld>
            <a:endParaRPr lang="ru-RU"/>
          </a:p>
        </p:txBody>
      </p:sp>
      <p:pic>
        <p:nvPicPr>
          <p:cNvPr id="5" name="Рисунок 4"/>
          <p:cNvPicPr>
            <a:picLocks noChangeAspect="1" noGrp="1"/>
          </p:cNvPicPr>
          <p:nvPr>
            <p:ph idx="14" type="pic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4883" y="951571"/>
            <a:ext cx="3922678" cy="2206506"/>
          </a:xfrm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</p:pic>
      <p:pic>
        <p:nvPicPr>
          <p:cNvPr id="11" name="Рисунок 10"/>
          <p:cNvPicPr>
            <a:picLocks noChangeAspect="1" noGrp="1"/>
          </p:cNvPicPr>
          <p:nvPr>
            <p:ph idx="16" type="pic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67" r="-8"/>
          <a:stretch/>
        </p:blipFill>
        <p:spPr>
          <a:xfrm>
            <a:off x="1746518" y="959998"/>
            <a:ext cx="2333059" cy="1512168"/>
          </a:xfrm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61121" y="2472166"/>
            <a:ext cx="3744416" cy="2408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5217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400" spd="slow">
        <p14:doors dir="vert"/>
      </p:transition>
    </mc:Choice>
    <mc:Fallback xmlns="">
      <p:transition spd="slow">
        <p:fade/>
      </p:transition>
    </mc:Fallback>
  </mc:AlternateContent>
  <p:timing>
    <p:tnLst>
      <p:par>
        <p:cTn dur="indefinite" id="1" nodeType="tmRoot" restart="never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1B83-8D4A-48A8-8415-B92BF05CF728}" type="slidenum">
              <a:rPr lang="ru-RU" smtClean="0"/>
              <a:pPr/>
              <a:t>4</a:t>
            </a:fld>
            <a:endParaRPr lang="ru-RU"/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6543" y="231490"/>
            <a:ext cx="3235498" cy="2035147"/>
          </a:xfrm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92081" y="159482"/>
            <a:ext cx="3388636" cy="2262812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40675" y="2636857"/>
            <a:ext cx="3374385" cy="2333688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92081" y="2636857"/>
            <a:ext cx="3388636" cy="2299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778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dirty="0" lang="ru-RU" sz="1200">
              <a:solidFill>
                <a:schemeClr val="tx1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40601B83-8D4A-48A8-8415-B92BF05CF728}" type="slidenum">
              <a:rPr lang="ru-RU" smtClean="0"/>
              <a:pPr/>
              <a:t>5</a:t>
            </a:fld>
            <a:endParaRPr lang="ru-RU"/>
          </a:p>
        </p:txBody>
      </p:sp>
      <p:pic>
        <p:nvPicPr>
          <p:cNvPr id="6" name="Рисунок 5"/>
          <p:cNvPicPr>
            <a:picLocks noChangeAspect="1" noGrp="1"/>
          </p:cNvPicPr>
          <p:nvPr>
            <p:ph idx="1" type="pic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63" r="10"/>
          <a:stretch/>
        </p:blipFill>
        <p:spPr>
          <a:xfrm>
            <a:off x="1442899" y="175420"/>
            <a:ext cx="2174077" cy="12442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9" r="17"/>
          <a:stretch/>
        </p:blipFill>
        <p:spPr>
          <a:xfrm>
            <a:off x="2174656" y="1213976"/>
            <a:ext cx="2368082" cy="18383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4"/>
          <a:srcRect r="49"/>
          <a:stretch/>
        </p:blipFill>
        <p:spPr>
          <a:xfrm>
            <a:off x="3999633" y="310243"/>
            <a:ext cx="2329179" cy="158807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Рисунок 9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40" r="-59"/>
          <a:stretch/>
        </p:blipFill>
        <p:spPr>
          <a:xfrm>
            <a:off x="7040421" y="2449662"/>
            <a:ext cx="1914759" cy="23402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1064" y="3033854"/>
            <a:ext cx="3097789" cy="174008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4808" y="2250178"/>
            <a:ext cx="2059658" cy="25715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6660863" y="-256652"/>
            <a:ext cx="1992296" cy="265639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92614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400" spd="slow">
        <p14:doors dir="vert"/>
      </p:transition>
    </mc:Choice>
    <mc:Fallback xmlns="">
      <p:transition spd="slow">
        <p:fade/>
      </p:transition>
    </mc:Fallback>
  </mc:AlternateContent>
  <p:timing>
    <p:tnLst>
      <p:par>
        <p:cTn dur="indefinite" id="1" nodeType="tmRoot" restart="never"/>
      </p:par>
    </p:tnLst>
  </p:timing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idx="2" sz="half" type="body"/>
          </p:nvPr>
        </p:nvSpPr>
        <p:spPr/>
        <p:txBody>
          <a:bodyPr/>
          <a:lstStyle/>
          <a:p>
            <a:endParaRPr dirty="0" lang="ru-RU"/>
          </a:p>
        </p:txBody>
      </p:sp>
      <p:sp>
        <p:nvSpPr>
          <p:cNvPr id="5" name="Номер слайда 4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40601B83-8D4A-48A8-8415-B92BF05CF728}" type="slidenum">
              <a:rPr lang="ru-RU" smtClean="0"/>
              <a:pPr/>
              <a:t>6</a:t>
            </a:fld>
            <a:endParaRPr lang="ru-RU"/>
          </a:p>
        </p:txBody>
      </p:sp>
      <p:pic>
        <p:nvPicPr>
          <p:cNvPr id="13" name="Рисунок 12"/>
          <p:cNvPicPr>
            <a:picLocks noChangeAspect="1" noGrp="1"/>
          </p:cNvPicPr>
          <p:nvPr>
            <p:ph idx="1" type="pic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" r="-19"/>
          <a:stretch/>
        </p:blipFill>
        <p:spPr>
          <a:xfrm>
            <a:off x="1598894" y="105631"/>
            <a:ext cx="1836204" cy="151133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4" name="Рисунок 1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" r="2"/>
          <a:stretch/>
        </p:blipFill>
        <p:spPr>
          <a:xfrm rot="5400000">
            <a:off x="3348545" y="251228"/>
            <a:ext cx="2604898" cy="231998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5" name="Рисунок 1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" r="2"/>
          <a:stretch/>
        </p:blipFill>
        <p:spPr>
          <a:xfrm rot="5400000">
            <a:off x="5693677" y="306742"/>
            <a:ext cx="1332669" cy="100382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5226" y="2692338"/>
            <a:ext cx="1533565" cy="2044753"/>
          </a:xfrm>
          <a:prstGeom prst="rect">
            <a:avLst/>
          </a:prstGeom>
          <a:ln>
            <a:noFill/>
          </a:ln>
          <a:effectLst>
            <a:softEdge rad="127000"/>
          </a:effectLst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4736" y="1797878"/>
            <a:ext cx="2254590" cy="30061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2511" y="105631"/>
            <a:ext cx="2198314" cy="48851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9" name="Рисунок 18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0" r="-2314" t="-4613"/>
          <a:stretch/>
        </p:blipFill>
        <p:spPr>
          <a:xfrm>
            <a:off x="4949894" y="2661348"/>
            <a:ext cx="2924378" cy="1971640"/>
          </a:xfrm>
          <a:prstGeom prst="rect">
            <a:avLst/>
          </a:prstGeom>
          <a:effectLst>
            <a:softEdge rad="127000"/>
          </a:effectLst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1900" y="1242163"/>
            <a:ext cx="1232627" cy="16435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356523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400" spd="slow">
        <p14:doors dir="vert"/>
      </p:transition>
    </mc:Choice>
    <mc:Fallback xmlns="">
      <p:transition spd="slow">
        <p:fade/>
      </p:transition>
    </mc:Fallback>
  </mc:AlternateContent>
  <p:timing>
    <p:tnLst>
      <p:par>
        <p:cTn dur="indefinite" id="1" nodeType="tmRoot" restart="never"/>
      </p:par>
    </p:tnLst>
  </p:timing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0749" y="43842"/>
            <a:ext cx="1180902" cy="2427410"/>
          </a:xfrm>
          <a:prstGeom prst="roundRect">
            <a:avLst>
              <a:gd fmla="val 8594" name="adj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algn="bl" blurRad="12700" dir="5400000" dist="5000" endPos="28000" rotWithShape="0" stA="38000" sy="-100000"/>
          </a:effectLst>
        </p:spPr>
      </p:pic>
      <p:sp>
        <p:nvSpPr>
          <p:cNvPr id="5" name="Номер слайда 4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40601B83-8D4A-48A8-8415-B92BF05CF728}" type="slidenum">
              <a:rPr lang="ru-RU" smtClean="0"/>
              <a:pPr/>
              <a:t>7</a:t>
            </a:fld>
            <a:endParaRPr lang="ru-RU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8472" y="35829"/>
            <a:ext cx="1224407" cy="2516837"/>
          </a:xfrm>
          <a:prstGeom prst="roundRect">
            <a:avLst>
              <a:gd fmla="val 8594" name="adj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algn="bl" blurRad="12700" dir="5400000" dist="5000" endPos="28000" rotWithShape="0" stA="38000" sy="-100000"/>
          </a:effectLst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6894" y="36451"/>
            <a:ext cx="1216557" cy="2500699"/>
          </a:xfrm>
          <a:prstGeom prst="roundRect">
            <a:avLst>
              <a:gd fmla="val 8594" name="adj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algn="bl" blurRad="12700" dir="5400000" dist="5000" endPos="28000" rotWithShape="0" stA="38000" sy="-100000"/>
          </a:effectLst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6866" y="35829"/>
            <a:ext cx="1184801" cy="2435423"/>
          </a:xfrm>
          <a:prstGeom prst="roundRect">
            <a:avLst>
              <a:gd fmla="val 8594" name="adj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algn="bl" blurRad="12700" dir="5400000" dist="5000" endPos="28000" rotWithShape="0" stA="38000" sy="-100000"/>
          </a:effectLst>
        </p:spPr>
      </p:pic>
      <p:pic>
        <p:nvPicPr>
          <p:cNvPr id="15" name="Рисунок 14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" r="-7"/>
          <a:stretch/>
        </p:blipFill>
        <p:spPr>
          <a:xfrm>
            <a:off x="2178708" y="2583971"/>
            <a:ext cx="1219808" cy="2406649"/>
          </a:xfrm>
          <a:prstGeom prst="roundRect">
            <a:avLst>
              <a:gd fmla="val 8594" name="adj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algn="bl" blurRad="12700" dir="5400000" dist="5000" endPos="28000" rotWithShape="0" stA="38000" sy="-100000"/>
          </a:effectLst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694383" y="2441190"/>
            <a:ext cx="4578493" cy="2578832"/>
          </a:xfrm>
          <a:prstGeom prst="rect">
            <a:avLst/>
          </a:prstGeom>
          <a:ln>
            <a:solidFill>
              <a:schemeClr val="tx2">
                <a:lumMod val="20000"/>
                <a:lumOff val="80000"/>
              </a:schemeClr>
            </a:solidFill>
          </a:ln>
          <a:effectLst>
            <a:outerShdw algn="tl" blurRad="190500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43098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400" spd="slow">
        <p14:doors dir="vert"/>
      </p:transition>
    </mc:Choice>
    <mc:Fallback xmlns="">
      <p:transition spd="slow">
        <p:fade/>
      </p:transition>
    </mc:Fallback>
  </mc:AlternateContent>
  <p:timing>
    <p:tnLst>
      <p:par>
        <p:cTn dur="indefinite" id="1" nodeType="tmRoot" restart="never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ПМОФ2018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ontrol xmlns="http://schemas.microsoft.com/VisualStudio/2011/storyboarding/control">
  <Id Name="c3dd6c66-2e05-4d33-9e0f-664cba477aa4" Revision="1" Stencil="System.MyShapes" StencilVersion="1.0"/>
</Control>
</file>

<file path=customXml/item2.xml><?xml version="1.0" encoding="utf-8"?>
<Control xmlns="http://schemas.microsoft.com/VisualStudio/2011/storyboarding/control">
  <Id Name="c3dd6c66-2e05-4d33-9e0f-664cba477aa4" Revision="1" Stencil="System.MyShapes" StencilVersion="1.0"/>
</Control>
</file>

<file path=customXml/itemProps1.xml><?xml version="1.0" encoding="utf-8"?>
<ds:datastoreItem xmlns:ds="http://schemas.openxmlformats.org/officeDocument/2006/customXml" ds:itemID="{5F449AF6-F624-45D8-A2A5-00D02B541F72}">
  <ds:schemaRefs>
    <ds:schemaRef ds:uri="http://schemas.microsoft.com/VisualStudio/2011/storyboarding/control"/>
  </ds:schemaRefs>
</ds:datastoreItem>
</file>

<file path=customXml/itemProps2.xml><?xml version="1.0" encoding="utf-8"?>
<ds:datastoreItem xmlns:ds="http://schemas.openxmlformats.org/officeDocument/2006/customXml" ds:itemID="{5AF39C9F-930B-4A50-9738-9CC92B4C5057}">
  <ds:schemaRefs>
    <ds:schemaRef ds:uri="http://schemas.microsoft.com/VisualStudio/2011/storyboarding/contro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14594</TotalTime>
  <Words>105</Words>
  <Application>Microsoft Office PowerPoint</Application>
  <PresentationFormat>Экран (16:9)</PresentationFormat>
  <Paragraphs>18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0" baseType="lpstr">
      <vt:lpstr>Arial</vt:lpstr>
      <vt:lpstr>Calibri</vt:lpstr>
      <vt:lpstr>Тема Office</vt:lpstr>
      <vt:lpstr>«Он баснями себя прославил!»</vt:lpstr>
      <vt:lpstr>Методический комментарий к разработке</vt:lpstr>
      <vt:lpstr>Дидактический материал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Николаева Елена Борисовна</dc:creator>
  <cp:lastModifiedBy>Галина Кондрашова</cp:lastModifiedBy>
  <cp:revision>336</cp:revision>
  <cp:lastPrinted>2017-03-30T08:39:18Z</cp:lastPrinted>
  <dcterms:created xsi:type="dcterms:W3CDTF">2017-03-23T13:26:11Z</dcterms:created>
  <dcterms:modified xsi:type="dcterms:W3CDTF">2022-03-23T04:49:25Z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884825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S9.1.4</vt:lpwstr>
  </property>
  <property fmtid="{D5CDD505-2E9C-101B-9397-08002B2CF9AE}" name="Tfs.IsStoryboard" pid="5">
    <vt:bool>true</vt:bool>
  </property>
</Properties>
</file>