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notesMaster+xml" PartName="/ppt/notesMasters/notesMaster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theme+xml" PartName="/ppt/theme/theme2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app.xml" Type="http://schemas.openxmlformats.org/officeDocument/2006/relationships/extended-properties"/><Relationship Id="rId2" Target="docProps/core.xml" Type="http://schemas.openxmlformats.org/package/2006/relationships/metadata/core-properties"/><Relationship Id="rId1" Target="ppt/presentation.xml" Type="http://schemas.openxmlformats.org/officeDocument/2006/relationships/officeDocument"/><Relationship Id="rId4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14" y="5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" name="Shape 23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38" name="Shape 23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645034399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Calibri"/>
      </a:defRPr>
    </a:lvl1pPr>
    <a:lvl2pPr indent="228600" latinLnBrk="0">
      <a:defRPr sz="1200">
        <a:latin typeface="+mj-lt"/>
        <a:ea typeface="+mj-ea"/>
        <a:cs typeface="+mj-cs"/>
        <a:sym typeface="Calibri"/>
      </a:defRPr>
    </a:lvl2pPr>
    <a:lvl3pPr indent="457200" latinLnBrk="0">
      <a:defRPr sz="1200">
        <a:latin typeface="+mj-lt"/>
        <a:ea typeface="+mj-ea"/>
        <a:cs typeface="+mj-cs"/>
        <a:sym typeface="Calibri"/>
      </a:defRPr>
    </a:lvl3pPr>
    <a:lvl4pPr indent="685800" latinLnBrk="0">
      <a:defRPr sz="1200">
        <a:latin typeface="+mj-lt"/>
        <a:ea typeface="+mj-ea"/>
        <a:cs typeface="+mj-cs"/>
        <a:sym typeface="Calibri"/>
      </a:defRPr>
    </a:lvl4pPr>
    <a:lvl5pPr indent="914400" latinLnBrk="0">
      <a:defRPr sz="1200">
        <a:latin typeface="+mj-lt"/>
        <a:ea typeface="+mj-ea"/>
        <a:cs typeface="+mj-cs"/>
        <a:sym typeface="Calibri"/>
      </a:defRPr>
    </a:lvl5pPr>
    <a:lvl6pPr indent="1143000" latinLnBrk="0">
      <a:defRPr sz="1200">
        <a:latin typeface="+mj-lt"/>
        <a:ea typeface="+mj-ea"/>
        <a:cs typeface="+mj-cs"/>
        <a:sym typeface="Calibri"/>
      </a:defRPr>
    </a:lvl6pPr>
    <a:lvl7pPr indent="1371600" latinLnBrk="0">
      <a:defRPr sz="1200">
        <a:latin typeface="+mj-lt"/>
        <a:ea typeface="+mj-ea"/>
        <a:cs typeface="+mj-cs"/>
        <a:sym typeface="Calibri"/>
      </a:defRPr>
    </a:lvl7pPr>
    <a:lvl8pPr indent="1600200" latinLnBrk="0">
      <a:defRPr sz="1200">
        <a:latin typeface="+mj-lt"/>
        <a:ea typeface="+mj-ea"/>
        <a:cs typeface="+mj-cs"/>
        <a:sym typeface="Calibri"/>
      </a:defRPr>
    </a:lvl8pPr>
    <a:lvl9pPr indent="1828800" latinLnBrk="0">
      <a:defRPr sz="1200">
        <a:latin typeface="+mj-lt"/>
        <a:ea typeface="+mj-ea"/>
        <a:cs typeface="+mj-cs"/>
        <a:sym typeface="Calibri"/>
      </a:defRPr>
    </a:lvl9pPr>
  </p:notesStyle>
</p:notesMaster>
</file>

<file path=ppt/slideLayouts/_rels/slideLayout1.xml.rels><?xml version="1.0" encoding="UTF-8" standalone="yes" ?><Relationships xmlns="http://schemas.openxmlformats.org/package/2006/relationships"><Relationship Id="rId3" Target="../media/image2.png" Type="http://schemas.openxmlformats.org/officeDocument/2006/relationships/image"/><Relationship Id="rId2" Target="../media/image1.jpeg" Type="http://schemas.openxmlformats.org/officeDocument/2006/relationships/image"/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Masters/slideMaster1.xml" Type="http://schemas.openxmlformats.org/officeDocument/2006/relationships/slideMaster"/></Relationships>
</file>

<file path=ppt/slideLayouts/_rels/slideLayout14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Masters/slideMaster1.xml" Type="http://schemas.openxmlformats.org/officeDocument/2006/relationships/slideMaster"/></Relationships>
</file>

<file path=ppt/slideLayouts/_rels/slideLayout15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Masters/slideMaster1.xml" Type="http://schemas.openxmlformats.org/officeDocument/2006/relationships/slideMaster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Masters/slideMaster1.xml" Type="http://schemas.openxmlformats.org/officeDocument/2006/relationships/slideMaster"/></Relationships>
</file>

<file path=ppt/slideLayouts/_rels/slideLayout18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Masters/slideMaster1.xml" Type="http://schemas.openxmlformats.org/officeDocument/2006/relationships/slideMaster"/></Relationships>
</file>

<file path=ppt/slideLayouts/_rels/slideLayout19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 ?><Relationships xmlns="http://schemas.openxmlformats.org/package/2006/relationships"><Relationship Id="rId2" Target="../media/image1.jpeg" Type="http://schemas.openxmlformats.org/officeDocument/2006/relationships/image"/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Обложк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9651"/>
            <a:ext cx="1352550" cy="5123849"/>
          </a:xfrm>
          <a:prstGeom prst="rect">
            <a:avLst/>
          </a:prstGeom>
          <a:ln w="12700">
            <a:miter lim="400000"/>
          </a:ln>
        </p:spPr>
      </p:pic>
      <p:pic>
        <p:nvPicPr>
          <p:cNvPr id="14" name="image2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ln w="12700">
            <a:miter lim="400000"/>
          </a:ln>
        </p:spPr>
      </p:pic>
      <p:sp>
        <p:nvSpPr>
          <p:cNvPr id="15" name="Shape 15"/>
          <p:cNvSpPr>
            <a:spLocks noGrp="1"/>
          </p:cNvSpPr>
          <p:nvPr>
            <p:ph type="sldNum" sz="quarter" idx="2"/>
          </p:nvPr>
        </p:nvSpPr>
        <p:spPr>
          <a:xfrm>
            <a:off x="6364309" y="4684691"/>
            <a:ext cx="188895" cy="165144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>
            <a:spLocks noGrp="1"/>
          </p:cNvSpPr>
          <p:nvPr>
            <p:ph type="title"/>
          </p:nvPr>
        </p:nvSpPr>
        <p:spPr>
          <a:xfrm>
            <a:off x="1691680" y="303497"/>
            <a:ext cx="7128793" cy="828093"/>
          </a:xfrm>
          <a:prstGeom prst="rect">
            <a:avLst/>
          </a:prstGeom>
        </p:spPr>
        <p:txBody>
          <a:bodyPr/>
          <a:lstStyle/>
          <a:p>
            <a:r>
              <a:t>Образец заголовка</a:t>
            </a:r>
          </a:p>
        </p:txBody>
      </p:sp>
      <p:sp>
        <p:nvSpPr>
          <p:cNvPr id="105" name="Shape 105"/>
          <p:cNvSpPr>
            <a:spLocks noGrp="1"/>
          </p:cNvSpPr>
          <p:nvPr>
            <p:ph type="body" sz="quarter" idx="1"/>
          </p:nvPr>
        </p:nvSpPr>
        <p:spPr>
          <a:xfrm>
            <a:off x="1691680" y="3435846"/>
            <a:ext cx="3513857" cy="129615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t>Образец текста</a:t>
            </a:r>
          </a:p>
        </p:txBody>
      </p:sp>
      <p:sp>
        <p:nvSpPr>
          <p:cNvPr id="106" name="Shape 106"/>
          <p:cNvSpPr>
            <a:spLocks noGrp="1"/>
          </p:cNvSpPr>
          <p:nvPr>
            <p:ph type="pic" sz="quarter" idx="13"/>
          </p:nvPr>
        </p:nvSpPr>
        <p:spPr>
          <a:xfrm>
            <a:off x="1691680" y="1275604"/>
            <a:ext cx="3513857" cy="208823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7" name="Shape 107"/>
          <p:cNvSpPr>
            <a:spLocks noGrp="1"/>
          </p:cNvSpPr>
          <p:nvPr>
            <p:ph type="pic" sz="quarter" idx="14"/>
          </p:nvPr>
        </p:nvSpPr>
        <p:spPr>
          <a:xfrm>
            <a:off x="5310704" y="1275604"/>
            <a:ext cx="3513863" cy="208823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8" name="Shape 10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2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Shape 115"/>
          <p:cNvSpPr>
            <a:spLocks noGrp="1"/>
          </p:cNvSpPr>
          <p:nvPr>
            <p:ph type="title"/>
          </p:nvPr>
        </p:nvSpPr>
        <p:spPr>
          <a:xfrm>
            <a:off x="1691680" y="303497"/>
            <a:ext cx="7128793" cy="828093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116" name="Shape 116"/>
          <p:cNvSpPr>
            <a:spLocks noGrp="1"/>
          </p:cNvSpPr>
          <p:nvPr>
            <p:ph type="pic" sz="half" idx="13"/>
          </p:nvPr>
        </p:nvSpPr>
        <p:spPr>
          <a:xfrm>
            <a:off x="1691680" y="1275604"/>
            <a:ext cx="3513857" cy="345638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5310704" y="3435846"/>
            <a:ext cx="3513863" cy="129615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lvl2pPr marL="702127" indent="-244927">
              <a:defRPr sz="1200"/>
            </a:lvl2pPr>
            <a:lvl3pPr marL="1143000" indent="-228600">
              <a:defRPr sz="1200"/>
            </a:lvl3pPr>
            <a:lvl4pPr marL="1620980" indent="-249380">
              <a:defRPr sz="1200"/>
            </a:lvl4pPr>
            <a:lvl5pPr marL="2078177" indent="-249377">
              <a:defRPr sz="12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18" name="Shape 118"/>
          <p:cNvSpPr>
            <a:spLocks noGrp="1"/>
          </p:cNvSpPr>
          <p:nvPr>
            <p:ph type="pic" sz="quarter" idx="14"/>
          </p:nvPr>
        </p:nvSpPr>
        <p:spPr>
          <a:xfrm>
            <a:off x="5310704" y="1275604"/>
            <a:ext cx="3513863" cy="208823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19" name="Shape 119"/>
          <p:cNvSpPr>
            <a:spLocks noGrp="1"/>
          </p:cNvSpPr>
          <p:nvPr>
            <p:ph type="sldNum" sz="quarter" idx="2"/>
          </p:nvPr>
        </p:nvSpPr>
        <p:spPr>
          <a:xfrm>
            <a:off x="8614138" y="4829438"/>
            <a:ext cx="188894" cy="165144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3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/>
          </p:cNvSpPr>
          <p:nvPr>
            <p:ph type="title"/>
          </p:nvPr>
        </p:nvSpPr>
        <p:spPr>
          <a:xfrm>
            <a:off x="1691680" y="303497"/>
            <a:ext cx="7128793" cy="828093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127" name="Shape 127"/>
          <p:cNvSpPr>
            <a:spLocks noGrp="1"/>
          </p:cNvSpPr>
          <p:nvPr>
            <p:ph type="pic" sz="half" idx="13"/>
          </p:nvPr>
        </p:nvSpPr>
        <p:spPr>
          <a:xfrm>
            <a:off x="1691680" y="1275604"/>
            <a:ext cx="3513857" cy="345638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28" name="Shape 128"/>
          <p:cNvSpPr>
            <a:spLocks noGrp="1"/>
          </p:cNvSpPr>
          <p:nvPr>
            <p:ph type="body" sz="half" idx="1"/>
          </p:nvPr>
        </p:nvSpPr>
        <p:spPr>
          <a:xfrm>
            <a:off x="5310704" y="1275604"/>
            <a:ext cx="3513863" cy="3456388"/>
          </a:xfrm>
          <a:prstGeom prst="rect">
            <a:avLst/>
          </a:prstGeom>
        </p:spPr>
        <p:txBody>
          <a:bodyPr anchor="ctr"/>
          <a:lstStyle>
            <a:lvl1pPr>
              <a:defRPr sz="1200"/>
            </a:lvl1pPr>
            <a:lvl2pPr marL="702127" indent="-244927">
              <a:defRPr sz="1200"/>
            </a:lvl2pPr>
            <a:lvl3pPr marL="1143000" indent="-228600">
              <a:defRPr sz="1200"/>
            </a:lvl3pPr>
            <a:lvl4pPr marL="1620980" indent="-249380">
              <a:defRPr sz="1200"/>
            </a:lvl4pPr>
            <a:lvl5pPr marL="2078177" indent="-249377">
              <a:defRPr sz="12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29" name="Shape 129"/>
          <p:cNvSpPr>
            <a:spLocks noGrp="1"/>
          </p:cNvSpPr>
          <p:nvPr>
            <p:ph type="sldNum" sz="quarter" idx="2"/>
          </p:nvPr>
        </p:nvSpPr>
        <p:spPr>
          <a:xfrm>
            <a:off x="8614138" y="4829438"/>
            <a:ext cx="188894" cy="165144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4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" name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9651"/>
            <a:ext cx="1352550" cy="5123849"/>
          </a:xfrm>
          <a:prstGeom prst="rect">
            <a:avLst/>
          </a:prstGeom>
          <a:ln w="12700">
            <a:miter lim="400000"/>
          </a:ln>
        </p:spPr>
      </p:pic>
      <p:sp>
        <p:nvSpPr>
          <p:cNvPr id="137" name="Shape 137"/>
          <p:cNvSpPr>
            <a:spLocks noGrp="1"/>
          </p:cNvSpPr>
          <p:nvPr>
            <p:ph type="title"/>
          </p:nvPr>
        </p:nvSpPr>
        <p:spPr>
          <a:xfrm>
            <a:off x="4932040" y="303497"/>
            <a:ext cx="3888431" cy="828093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138" name="Shape 138"/>
          <p:cNvSpPr/>
          <p:nvPr/>
        </p:nvSpPr>
        <p:spPr>
          <a:xfrm>
            <a:off x="4932040" y="1131588"/>
            <a:ext cx="3888433" cy="7"/>
          </a:xfrm>
          <a:prstGeom prst="line">
            <a:avLst/>
          </a:prstGeom>
          <a:ln w="19050">
            <a:solidFill>
              <a:srgbClr val="00B0F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39" name="Shape 139"/>
          <p:cNvSpPr>
            <a:spLocks noGrp="1"/>
          </p:cNvSpPr>
          <p:nvPr>
            <p:ph type="pic" sz="half" idx="13"/>
          </p:nvPr>
        </p:nvSpPr>
        <p:spPr>
          <a:xfrm>
            <a:off x="1367644" y="0"/>
            <a:ext cx="3220419" cy="51435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40" name="Shape 140"/>
          <p:cNvSpPr>
            <a:spLocks noGrp="1"/>
          </p:cNvSpPr>
          <p:nvPr>
            <p:ph type="body" sz="half" idx="1"/>
          </p:nvPr>
        </p:nvSpPr>
        <p:spPr>
          <a:xfrm>
            <a:off x="4932040" y="1275604"/>
            <a:ext cx="3892523" cy="3456388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lvl2pPr marL="702127" indent="-244927">
              <a:defRPr sz="1200"/>
            </a:lvl2pPr>
            <a:lvl3pPr marL="1143000" indent="-228600">
              <a:defRPr sz="1200"/>
            </a:lvl3pPr>
            <a:lvl4pPr marL="1620980" indent="-249380">
              <a:defRPr sz="1200"/>
            </a:lvl4pPr>
            <a:lvl5pPr marL="2078177" indent="-249377">
              <a:defRPr sz="12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41" name="Shape 141"/>
          <p:cNvSpPr>
            <a:spLocks noGrp="1"/>
          </p:cNvSpPr>
          <p:nvPr>
            <p:ph type="sldNum" sz="quarter" idx="2"/>
          </p:nvPr>
        </p:nvSpPr>
        <p:spPr>
          <a:xfrm>
            <a:off x="8614138" y="4829438"/>
            <a:ext cx="188894" cy="165144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9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8" name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9651"/>
            <a:ext cx="1352550" cy="5123849"/>
          </a:xfrm>
          <a:prstGeom prst="rect">
            <a:avLst/>
          </a:prstGeom>
          <a:ln w="12700">
            <a:miter lim="400000"/>
          </a:ln>
        </p:spPr>
      </p:pic>
      <p:sp>
        <p:nvSpPr>
          <p:cNvPr id="149" name="Shape 149"/>
          <p:cNvSpPr/>
          <p:nvPr/>
        </p:nvSpPr>
        <p:spPr>
          <a:xfrm rot="18900000">
            <a:off x="2171239" y="3657967"/>
            <a:ext cx="4298228" cy="462696"/>
          </a:xfrm>
          <a:prstGeom prst="rect">
            <a:avLst/>
          </a:prstGeom>
          <a:solidFill>
            <a:srgbClr val="00B09B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50" name="Shape 150"/>
          <p:cNvSpPr/>
          <p:nvPr/>
        </p:nvSpPr>
        <p:spPr>
          <a:xfrm rot="18900000">
            <a:off x="5789893" y="3740665"/>
            <a:ext cx="1439405" cy="1439405"/>
          </a:xfrm>
          <a:prstGeom prst="rect">
            <a:avLst/>
          </a:prstGeom>
          <a:solidFill>
            <a:srgbClr val="00C1F4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51" name="Shape 151"/>
          <p:cNvSpPr/>
          <p:nvPr/>
        </p:nvSpPr>
        <p:spPr>
          <a:xfrm rot="18900000">
            <a:off x="6922337" y="61543"/>
            <a:ext cx="1439404" cy="1439404"/>
          </a:xfrm>
          <a:prstGeom prst="rect">
            <a:avLst/>
          </a:prstGeom>
          <a:solidFill>
            <a:srgbClr val="F26F21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52" name="Shape 152"/>
          <p:cNvSpPr>
            <a:spLocks noGrp="1"/>
          </p:cNvSpPr>
          <p:nvPr>
            <p:ph type="title"/>
          </p:nvPr>
        </p:nvSpPr>
        <p:spPr>
          <a:xfrm>
            <a:off x="1691680" y="303497"/>
            <a:ext cx="3888431" cy="828093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153" name="Shape 153"/>
          <p:cNvSpPr>
            <a:spLocks noGrp="1"/>
          </p:cNvSpPr>
          <p:nvPr>
            <p:ph type="pic" sz="half" idx="13"/>
          </p:nvPr>
        </p:nvSpPr>
        <p:spPr>
          <a:xfrm>
            <a:off x="5148064" y="726822"/>
            <a:ext cx="3780424" cy="378228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4" name="Shape 154"/>
          <p:cNvSpPr>
            <a:spLocks noGrp="1"/>
          </p:cNvSpPr>
          <p:nvPr>
            <p:ph type="body" sz="quarter" idx="1"/>
          </p:nvPr>
        </p:nvSpPr>
        <p:spPr>
          <a:xfrm>
            <a:off x="1691681" y="1275604"/>
            <a:ext cx="2169525" cy="2304259"/>
          </a:xfrm>
          <a:prstGeom prst="rect">
            <a:avLst/>
          </a:prstGeom>
          <a:solidFill>
            <a:srgbClr val="FFFFFF"/>
          </a:solidFill>
        </p:spPr>
        <p:txBody>
          <a:bodyPr/>
          <a:lstStyle>
            <a:lvl1pPr>
              <a:defRPr sz="1200"/>
            </a:lvl1pPr>
            <a:lvl2pPr marL="702127" indent="-244927">
              <a:defRPr sz="1200"/>
            </a:lvl2pPr>
            <a:lvl3pPr marL="1143000" indent="-228600">
              <a:defRPr sz="1200"/>
            </a:lvl3pPr>
            <a:lvl4pPr marL="1620980" indent="-249380">
              <a:defRPr sz="1200"/>
            </a:lvl4pPr>
            <a:lvl5pPr marL="2078177" indent="-249377">
              <a:defRPr sz="12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55" name="Shape 155"/>
          <p:cNvSpPr>
            <a:spLocks noGrp="1"/>
          </p:cNvSpPr>
          <p:nvPr>
            <p:ph type="pic" sz="half" idx="14"/>
          </p:nvPr>
        </p:nvSpPr>
        <p:spPr>
          <a:xfrm>
            <a:off x="7081842" y="-1200319"/>
            <a:ext cx="3780426" cy="378228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6" name="Shape 156"/>
          <p:cNvSpPr>
            <a:spLocks noGrp="1"/>
          </p:cNvSpPr>
          <p:nvPr>
            <p:ph type="pic" sz="half" idx="15"/>
          </p:nvPr>
        </p:nvSpPr>
        <p:spPr>
          <a:xfrm>
            <a:off x="7069596" y="2653967"/>
            <a:ext cx="3780426" cy="378227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7" name="Shape 157"/>
          <p:cNvSpPr>
            <a:spLocks noGrp="1"/>
          </p:cNvSpPr>
          <p:nvPr>
            <p:ph type="pic" sz="half" idx="16"/>
          </p:nvPr>
        </p:nvSpPr>
        <p:spPr>
          <a:xfrm>
            <a:off x="3226529" y="2653967"/>
            <a:ext cx="3780426" cy="3782277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58" name="Shape 158"/>
          <p:cNvSpPr/>
          <p:nvPr/>
        </p:nvSpPr>
        <p:spPr>
          <a:xfrm rot="18900000">
            <a:off x="6476579" y="481076"/>
            <a:ext cx="673252" cy="45725"/>
          </a:xfrm>
          <a:prstGeom prst="rect">
            <a:avLst/>
          </a:prstGeom>
          <a:solidFill>
            <a:srgbClr val="00B09B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159" name="Shape 159"/>
          <p:cNvSpPr>
            <a:spLocks noGrp="1"/>
          </p:cNvSpPr>
          <p:nvPr>
            <p:ph type="sldNum" sz="quarter" idx="2"/>
          </p:nvPr>
        </p:nvSpPr>
        <p:spPr>
          <a:xfrm>
            <a:off x="8614138" y="4829438"/>
            <a:ext cx="188894" cy="165144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0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9651"/>
            <a:ext cx="1352550" cy="5123849"/>
          </a:xfrm>
          <a:prstGeom prst="rect">
            <a:avLst/>
          </a:prstGeom>
          <a:ln w="12700">
            <a:miter lim="400000"/>
          </a:ln>
        </p:spPr>
      </p:pic>
      <p:sp>
        <p:nvSpPr>
          <p:cNvPr id="167" name="Shape 167"/>
          <p:cNvSpPr>
            <a:spLocks noGrp="1"/>
          </p:cNvSpPr>
          <p:nvPr>
            <p:ph type="title"/>
          </p:nvPr>
        </p:nvSpPr>
        <p:spPr>
          <a:xfrm>
            <a:off x="1691681" y="1544381"/>
            <a:ext cx="2772308" cy="1014105"/>
          </a:xfrm>
          <a:prstGeom prst="rect">
            <a:avLst/>
          </a:prstGeom>
        </p:spPr>
        <p:txBody>
          <a:bodyPr/>
          <a:lstStyle/>
          <a:p>
            <a:r>
              <a:t>Образец заголовка</a:t>
            </a:r>
          </a:p>
        </p:txBody>
      </p:sp>
      <p:sp>
        <p:nvSpPr>
          <p:cNvPr id="168" name="Shape 168"/>
          <p:cNvSpPr>
            <a:spLocks noGrp="1"/>
          </p:cNvSpPr>
          <p:nvPr>
            <p:ph type="pic" sz="quarter" idx="13"/>
          </p:nvPr>
        </p:nvSpPr>
        <p:spPr>
          <a:xfrm>
            <a:off x="4588061" y="0"/>
            <a:ext cx="2252193" cy="257175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69" name="Shape 169"/>
          <p:cNvSpPr>
            <a:spLocks noGrp="1"/>
          </p:cNvSpPr>
          <p:nvPr>
            <p:ph type="body" sz="quarter" idx="1"/>
          </p:nvPr>
        </p:nvSpPr>
        <p:spPr>
          <a:xfrm>
            <a:off x="1691680" y="2666494"/>
            <a:ext cx="2700300" cy="920642"/>
          </a:xfrm>
          <a:prstGeom prst="rect">
            <a:avLst/>
          </a:prstGeom>
          <a:solidFill>
            <a:srgbClr val="FFFFFF"/>
          </a:solidFill>
        </p:spPr>
        <p:txBody>
          <a:bodyPr/>
          <a:lstStyle>
            <a:lvl1pPr>
              <a:defRPr sz="1200"/>
            </a:lvl1pPr>
          </a:lstStyle>
          <a:p>
            <a:r>
              <a:t>Образец текста</a:t>
            </a:r>
          </a:p>
        </p:txBody>
      </p:sp>
      <p:sp>
        <p:nvSpPr>
          <p:cNvPr id="170" name="Shape 170"/>
          <p:cNvSpPr>
            <a:spLocks noGrp="1"/>
          </p:cNvSpPr>
          <p:nvPr>
            <p:ph type="pic" sz="half" idx="14"/>
          </p:nvPr>
        </p:nvSpPr>
        <p:spPr>
          <a:xfrm>
            <a:off x="4588061" y="2643758"/>
            <a:ext cx="4555939" cy="249974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71" name="Shape 171"/>
          <p:cNvSpPr>
            <a:spLocks noGrp="1"/>
          </p:cNvSpPr>
          <p:nvPr>
            <p:ph type="pic" sz="quarter" idx="15"/>
          </p:nvPr>
        </p:nvSpPr>
        <p:spPr>
          <a:xfrm>
            <a:off x="6912767" y="0"/>
            <a:ext cx="2231238" cy="257175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72" name="Shape 172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Shape 179"/>
          <p:cNvSpPr>
            <a:spLocks noGrp="1"/>
          </p:cNvSpPr>
          <p:nvPr>
            <p:ph type="title"/>
          </p:nvPr>
        </p:nvSpPr>
        <p:spPr>
          <a:xfrm>
            <a:off x="1691680" y="303497"/>
            <a:ext cx="7128793" cy="828093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180" name="Shape 180"/>
          <p:cNvSpPr>
            <a:spLocks noGrp="1"/>
          </p:cNvSpPr>
          <p:nvPr>
            <p:ph type="sldNum" sz="quarter" idx="2"/>
          </p:nvPr>
        </p:nvSpPr>
        <p:spPr>
          <a:xfrm>
            <a:off x="8614138" y="4829438"/>
            <a:ext cx="188894" cy="165144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" name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9651"/>
            <a:ext cx="1352550" cy="5123849"/>
          </a:xfrm>
          <a:prstGeom prst="rect">
            <a:avLst/>
          </a:prstGeom>
          <a:ln w="12700">
            <a:miter lim="400000"/>
          </a:ln>
        </p:spPr>
      </p:pic>
      <p:sp>
        <p:nvSpPr>
          <p:cNvPr id="188" name="Shape 18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5" name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9651"/>
            <a:ext cx="1352550" cy="5123849"/>
          </a:xfrm>
          <a:prstGeom prst="rect">
            <a:avLst/>
          </a:prstGeom>
          <a:ln w="12700">
            <a:miter lim="400000"/>
          </a:ln>
        </p:spPr>
      </p:pic>
      <p:sp>
        <p:nvSpPr>
          <p:cNvPr id="196" name="Shape 196"/>
          <p:cNvSpPr>
            <a:spLocks noGrp="1"/>
          </p:cNvSpPr>
          <p:nvPr>
            <p:ph type="title"/>
          </p:nvPr>
        </p:nvSpPr>
        <p:spPr>
          <a:xfrm>
            <a:off x="1692462" y="303497"/>
            <a:ext cx="2627510" cy="1548175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r>
              <a:t>Образец заголовка</a:t>
            </a:r>
          </a:p>
        </p:txBody>
      </p:sp>
      <p:sp>
        <p:nvSpPr>
          <p:cNvPr id="197" name="Shape 197"/>
          <p:cNvSpPr>
            <a:spLocks noGrp="1"/>
          </p:cNvSpPr>
          <p:nvPr>
            <p:ph type="body" sz="quarter" idx="1"/>
          </p:nvPr>
        </p:nvSpPr>
        <p:spPr>
          <a:xfrm>
            <a:off x="1692462" y="1923675"/>
            <a:ext cx="2627510" cy="2670950"/>
          </a:xfrm>
          <a:prstGeom prst="rect">
            <a:avLst/>
          </a:prstGeom>
        </p:spPr>
        <p:txBody>
          <a:bodyPr/>
          <a:lstStyle>
            <a:lvl1pPr>
              <a:defRPr sz="1400"/>
            </a:lvl1pPr>
          </a:lstStyle>
          <a:p>
            <a:r>
              <a:t>Образец текста</a:t>
            </a:r>
          </a:p>
        </p:txBody>
      </p:sp>
      <p:sp>
        <p:nvSpPr>
          <p:cNvPr id="198" name="Shape 19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9651"/>
            <a:ext cx="1352550" cy="5123849"/>
          </a:xfrm>
          <a:prstGeom prst="rect">
            <a:avLst/>
          </a:prstGeom>
          <a:ln w="12700">
            <a:miter lim="400000"/>
          </a:ln>
        </p:spPr>
      </p:pic>
      <p:sp>
        <p:nvSpPr>
          <p:cNvPr id="206" name="Shape 206"/>
          <p:cNvSpPr>
            <a:spLocks noGrp="1"/>
          </p:cNvSpPr>
          <p:nvPr>
            <p:ph type="title"/>
          </p:nvPr>
        </p:nvSpPr>
        <p:spPr>
          <a:xfrm>
            <a:off x="1692462" y="3478843"/>
            <a:ext cx="5486402" cy="425060"/>
          </a:xfrm>
          <a:prstGeom prst="rect">
            <a:avLst/>
          </a:prstGeom>
        </p:spPr>
        <p:txBody>
          <a:bodyPr anchor="b"/>
          <a:lstStyle>
            <a:lvl1pPr>
              <a:defRPr sz="2000"/>
            </a:lvl1pPr>
          </a:lstStyle>
          <a:p>
            <a:r>
              <a:t>Образец заголовка</a:t>
            </a:r>
          </a:p>
        </p:txBody>
      </p:sp>
      <p:sp>
        <p:nvSpPr>
          <p:cNvPr id="207" name="Shape 207"/>
          <p:cNvSpPr>
            <a:spLocks noGrp="1"/>
          </p:cNvSpPr>
          <p:nvPr>
            <p:ph type="pic" idx="13"/>
          </p:nvPr>
        </p:nvSpPr>
        <p:spPr>
          <a:xfrm>
            <a:off x="1439652" y="87474"/>
            <a:ext cx="7596845" cy="327636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08" name="Shape 208"/>
          <p:cNvSpPr>
            <a:spLocks noGrp="1"/>
          </p:cNvSpPr>
          <p:nvPr>
            <p:ph type="body" sz="quarter" idx="1"/>
          </p:nvPr>
        </p:nvSpPr>
        <p:spPr>
          <a:xfrm>
            <a:off x="1692462" y="3975906"/>
            <a:ext cx="5486402" cy="603653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t>Образец текста</a:t>
            </a:r>
          </a:p>
        </p:txBody>
      </p:sp>
      <p:sp>
        <p:nvSpPr>
          <p:cNvPr id="209" name="Shape 20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5_Два объекта">
    <p:bg>
      <p:bgPr>
        <a:gradFill flip="none" rotWithShape="1">
          <a:gsLst>
            <a:gs pos="0">
              <a:srgbClr val="0072DF"/>
            </a:gs>
            <a:gs pos="100000">
              <a:srgbClr val="003E81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9651"/>
            <a:ext cx="1352550" cy="5123849"/>
          </a:xfrm>
          <a:prstGeom prst="rect">
            <a:avLst/>
          </a:prstGeom>
          <a:ln w="12700">
            <a:miter lim="400000"/>
          </a:ln>
        </p:spPr>
      </p:pic>
      <p:sp>
        <p:nvSpPr>
          <p:cNvPr id="23" name="Shape 23"/>
          <p:cNvSpPr>
            <a:spLocks noGrp="1"/>
          </p:cNvSpPr>
          <p:nvPr>
            <p:ph type="pic" sz="half" idx="13"/>
          </p:nvPr>
        </p:nvSpPr>
        <p:spPr>
          <a:xfrm>
            <a:off x="1352740" y="0"/>
            <a:ext cx="3219264" cy="51435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4" name="Shape 24"/>
          <p:cNvSpPr>
            <a:spLocks noGrp="1"/>
          </p:cNvSpPr>
          <p:nvPr>
            <p:ph type="title"/>
          </p:nvPr>
        </p:nvSpPr>
        <p:spPr>
          <a:xfrm>
            <a:off x="4932040" y="339501"/>
            <a:ext cx="3888431" cy="2124238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Образец заголовка</a:t>
            </a:r>
          </a:p>
        </p:txBody>
      </p:sp>
      <p:sp>
        <p:nvSpPr>
          <p:cNvPr id="25" name="Shape 25"/>
          <p:cNvSpPr>
            <a:spLocks noGrp="1"/>
          </p:cNvSpPr>
          <p:nvPr>
            <p:ph type="body" sz="quarter" idx="1"/>
          </p:nvPr>
        </p:nvSpPr>
        <p:spPr>
          <a:xfrm>
            <a:off x="4932040" y="2679762"/>
            <a:ext cx="3892523" cy="2016226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r>
              <a:t>Образец текста</a:t>
            </a:r>
          </a:p>
        </p:txBody>
      </p:sp>
      <p:sp>
        <p:nvSpPr>
          <p:cNvPr id="26" name="Shape 2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Shape 216"/>
          <p:cNvSpPr>
            <a:spLocks noGrp="1"/>
          </p:cNvSpPr>
          <p:nvPr>
            <p:ph type="title"/>
          </p:nvPr>
        </p:nvSpPr>
        <p:spPr>
          <a:xfrm>
            <a:off x="1691680" y="303497"/>
            <a:ext cx="7128793" cy="828093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217" name="Shape 217"/>
          <p:cNvSpPr>
            <a:spLocks noGrp="1"/>
          </p:cNvSpPr>
          <p:nvPr>
            <p:ph type="body" sz="quarter" idx="1"/>
          </p:nvPr>
        </p:nvSpPr>
        <p:spPr>
          <a:xfrm>
            <a:off x="1691680" y="3435846"/>
            <a:ext cx="3513857" cy="129615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lvl2pPr marL="702127" indent="-244927">
              <a:defRPr sz="1200"/>
            </a:lvl2pPr>
            <a:lvl3pPr marL="1143000" indent="-228600">
              <a:defRPr sz="1200"/>
            </a:lvl3pPr>
            <a:lvl4pPr marL="1620980" indent="-249380">
              <a:defRPr sz="1200"/>
            </a:lvl4pPr>
            <a:lvl5pPr marL="2078181" indent="-249381">
              <a:defRPr sz="12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18" name="Shape 218"/>
          <p:cNvSpPr>
            <a:spLocks noGrp="1"/>
          </p:cNvSpPr>
          <p:nvPr>
            <p:ph type="pic" sz="quarter" idx="13"/>
          </p:nvPr>
        </p:nvSpPr>
        <p:spPr>
          <a:xfrm>
            <a:off x="1691680" y="1275604"/>
            <a:ext cx="3513857" cy="208823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19" name="Shape 219"/>
          <p:cNvSpPr>
            <a:spLocks noGrp="1"/>
          </p:cNvSpPr>
          <p:nvPr>
            <p:ph type="pic" sz="quarter" idx="14"/>
          </p:nvPr>
        </p:nvSpPr>
        <p:spPr>
          <a:xfrm>
            <a:off x="5310704" y="1275604"/>
            <a:ext cx="3513863" cy="208823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20" name="Shape 220"/>
          <p:cNvSpPr>
            <a:spLocks noGrp="1"/>
          </p:cNvSpPr>
          <p:nvPr>
            <p:ph type="sldNum" sz="quarter" idx="2"/>
          </p:nvPr>
        </p:nvSpPr>
        <p:spPr>
          <a:xfrm>
            <a:off x="8614137" y="4829438"/>
            <a:ext cx="188894" cy="165144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>
            <a:spLocks noGrp="1"/>
          </p:cNvSpPr>
          <p:nvPr>
            <p:ph type="title"/>
          </p:nvPr>
        </p:nvSpPr>
        <p:spPr>
          <a:xfrm>
            <a:off x="1691680" y="303497"/>
            <a:ext cx="7128793" cy="828093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228" name="Shape 228"/>
          <p:cNvSpPr>
            <a:spLocks noGrp="1"/>
          </p:cNvSpPr>
          <p:nvPr>
            <p:ph type="body" sz="quarter" idx="1"/>
          </p:nvPr>
        </p:nvSpPr>
        <p:spPr>
          <a:xfrm>
            <a:off x="1691680" y="3435846"/>
            <a:ext cx="3513857" cy="129615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  <a:lvl2pPr marL="702127" indent="-244927">
              <a:defRPr sz="1200"/>
            </a:lvl2pPr>
            <a:lvl3pPr marL="1143000" indent="-228600">
              <a:defRPr sz="1200"/>
            </a:lvl3pPr>
            <a:lvl4pPr marL="1620980" indent="-249380">
              <a:defRPr sz="1200"/>
            </a:lvl4pPr>
            <a:lvl5pPr marL="2078177" indent="-249377">
              <a:defRPr sz="12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229" name="Shape 229"/>
          <p:cNvSpPr>
            <a:spLocks noGrp="1"/>
          </p:cNvSpPr>
          <p:nvPr>
            <p:ph type="pic" sz="quarter" idx="13"/>
          </p:nvPr>
        </p:nvSpPr>
        <p:spPr>
          <a:xfrm>
            <a:off x="1691680" y="1275604"/>
            <a:ext cx="3513857" cy="208823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30" name="Shape 230"/>
          <p:cNvSpPr>
            <a:spLocks noGrp="1"/>
          </p:cNvSpPr>
          <p:nvPr>
            <p:ph type="pic" sz="quarter" idx="14"/>
          </p:nvPr>
        </p:nvSpPr>
        <p:spPr>
          <a:xfrm>
            <a:off x="5310704" y="1275604"/>
            <a:ext cx="3513863" cy="2088234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31" name="Shape 231"/>
          <p:cNvSpPr>
            <a:spLocks noGrp="1"/>
          </p:cNvSpPr>
          <p:nvPr>
            <p:ph type="sldNum" sz="quarter" idx="2"/>
          </p:nvPr>
        </p:nvSpPr>
        <p:spPr>
          <a:xfrm>
            <a:off x="8614138" y="4829438"/>
            <a:ext cx="188894" cy="165144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6_Два объекта">
    <p:bg>
      <p:bgPr>
        <a:solidFill>
          <a:srgbClr val="00B09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9651"/>
            <a:ext cx="1352550" cy="5123849"/>
          </a:xfrm>
          <a:prstGeom prst="rect">
            <a:avLst/>
          </a:prstGeom>
          <a:ln w="12700">
            <a:miter lim="400000"/>
          </a:ln>
        </p:spPr>
      </p:pic>
      <p:sp>
        <p:nvSpPr>
          <p:cNvPr id="34" name="Shape 34"/>
          <p:cNvSpPr>
            <a:spLocks noGrp="1"/>
          </p:cNvSpPr>
          <p:nvPr>
            <p:ph type="title"/>
          </p:nvPr>
        </p:nvSpPr>
        <p:spPr>
          <a:xfrm>
            <a:off x="4932040" y="339501"/>
            <a:ext cx="3888431" cy="2124238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35" name="Shape 35"/>
          <p:cNvSpPr>
            <a:spLocks noGrp="1"/>
          </p:cNvSpPr>
          <p:nvPr>
            <p:ph type="pic" sz="half" idx="13"/>
          </p:nvPr>
        </p:nvSpPr>
        <p:spPr>
          <a:xfrm>
            <a:off x="1352740" y="0"/>
            <a:ext cx="3219264" cy="51435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6" name="Shape 36"/>
          <p:cNvSpPr>
            <a:spLocks noGrp="1"/>
          </p:cNvSpPr>
          <p:nvPr>
            <p:ph type="body" sz="quarter" idx="1"/>
          </p:nvPr>
        </p:nvSpPr>
        <p:spPr>
          <a:xfrm>
            <a:off x="4932040" y="2679762"/>
            <a:ext cx="3892523" cy="2016226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FFFFFF"/>
                </a:solidFill>
              </a:defRPr>
            </a:lvl1pPr>
            <a:lvl2pPr marL="702127" indent="-244927">
              <a:defRPr sz="1200">
                <a:solidFill>
                  <a:srgbClr val="FFFFFF"/>
                </a:solidFill>
              </a:defRPr>
            </a:lvl2pPr>
            <a:lvl3pPr marL="1143000" indent="-228600">
              <a:defRPr sz="1200">
                <a:solidFill>
                  <a:srgbClr val="FFFFFF"/>
                </a:solidFill>
              </a:defRPr>
            </a:lvl3pPr>
            <a:lvl4pPr marL="1620980" indent="-249380">
              <a:defRPr sz="1200">
                <a:solidFill>
                  <a:srgbClr val="FFFFFF"/>
                </a:solidFill>
              </a:defRPr>
            </a:lvl4pPr>
            <a:lvl5pPr marL="2078177" indent="-249377">
              <a:defRPr sz="1200">
                <a:solidFill>
                  <a:srgbClr val="FFFFFF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37" name="Shape 37"/>
          <p:cNvSpPr>
            <a:spLocks noGrp="1"/>
          </p:cNvSpPr>
          <p:nvPr>
            <p:ph type="sldNum" sz="quarter" idx="2"/>
          </p:nvPr>
        </p:nvSpPr>
        <p:spPr>
          <a:xfrm>
            <a:off x="8614138" y="4829438"/>
            <a:ext cx="188894" cy="165144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7_Два объекта">
    <p:bg>
      <p:bgPr>
        <a:solidFill>
          <a:srgbClr val="F26F2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9651"/>
            <a:ext cx="1352550" cy="5123849"/>
          </a:xfrm>
          <a:prstGeom prst="rect">
            <a:avLst/>
          </a:prstGeom>
          <a:ln w="12700">
            <a:miter lim="400000"/>
          </a:ln>
        </p:spPr>
      </p:pic>
      <p:sp>
        <p:nvSpPr>
          <p:cNvPr id="45" name="Shape 45"/>
          <p:cNvSpPr>
            <a:spLocks noGrp="1"/>
          </p:cNvSpPr>
          <p:nvPr>
            <p:ph type="title"/>
          </p:nvPr>
        </p:nvSpPr>
        <p:spPr>
          <a:xfrm>
            <a:off x="4932040" y="339501"/>
            <a:ext cx="3888431" cy="2124238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Образец заголовка</a:t>
            </a:r>
          </a:p>
        </p:txBody>
      </p:sp>
      <p:sp>
        <p:nvSpPr>
          <p:cNvPr id="46" name="Shape 46"/>
          <p:cNvSpPr>
            <a:spLocks noGrp="1"/>
          </p:cNvSpPr>
          <p:nvPr>
            <p:ph type="pic" sz="half" idx="13"/>
          </p:nvPr>
        </p:nvSpPr>
        <p:spPr>
          <a:xfrm>
            <a:off x="1352740" y="0"/>
            <a:ext cx="3219264" cy="51435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47" name="Shape 47"/>
          <p:cNvSpPr>
            <a:spLocks noGrp="1"/>
          </p:cNvSpPr>
          <p:nvPr>
            <p:ph type="body" sz="quarter" idx="1"/>
          </p:nvPr>
        </p:nvSpPr>
        <p:spPr>
          <a:xfrm>
            <a:off x="4932040" y="2679762"/>
            <a:ext cx="3892523" cy="2016226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r>
              <a:t>Образец текста</a:t>
            </a:r>
          </a:p>
        </p:txBody>
      </p:sp>
      <p:sp>
        <p:nvSpPr>
          <p:cNvPr id="48" name="Shape 4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8_Два объекта">
    <p:bg>
      <p:bgPr>
        <a:solidFill>
          <a:srgbClr val="00C1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9651"/>
            <a:ext cx="1352550" cy="5123849"/>
          </a:xfrm>
          <a:prstGeom prst="rect">
            <a:avLst/>
          </a:prstGeom>
          <a:ln w="12700">
            <a:miter lim="400000"/>
          </a:ln>
        </p:spPr>
      </p:pic>
      <p:sp>
        <p:nvSpPr>
          <p:cNvPr id="56" name="Shape 56"/>
          <p:cNvSpPr>
            <a:spLocks noGrp="1"/>
          </p:cNvSpPr>
          <p:nvPr>
            <p:ph type="title"/>
          </p:nvPr>
        </p:nvSpPr>
        <p:spPr>
          <a:xfrm>
            <a:off x="4932040" y="339501"/>
            <a:ext cx="3888431" cy="2124238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t>Образец заголовка</a:t>
            </a:r>
          </a:p>
        </p:txBody>
      </p:sp>
      <p:sp>
        <p:nvSpPr>
          <p:cNvPr id="57" name="Shape 57"/>
          <p:cNvSpPr>
            <a:spLocks noGrp="1"/>
          </p:cNvSpPr>
          <p:nvPr>
            <p:ph type="pic" sz="half" idx="13"/>
          </p:nvPr>
        </p:nvSpPr>
        <p:spPr>
          <a:xfrm>
            <a:off x="1352740" y="0"/>
            <a:ext cx="3219264" cy="51435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8" name="Shape 58"/>
          <p:cNvSpPr>
            <a:spLocks noGrp="1"/>
          </p:cNvSpPr>
          <p:nvPr>
            <p:ph type="body" sz="quarter" idx="1"/>
          </p:nvPr>
        </p:nvSpPr>
        <p:spPr>
          <a:xfrm>
            <a:off x="4932040" y="2679762"/>
            <a:ext cx="3892523" cy="2016226"/>
          </a:xfrm>
          <a:prstGeom prst="rect">
            <a:avLst/>
          </a:prstGeom>
        </p:spPr>
        <p:txBody>
          <a:bodyPr/>
          <a:lstStyle>
            <a:lvl1pPr>
              <a:defRPr sz="1200">
                <a:solidFill>
                  <a:srgbClr val="FFFFFF"/>
                </a:solidFill>
              </a:defRPr>
            </a:lvl1pPr>
          </a:lstStyle>
          <a:p>
            <a:r>
              <a:t>Образец текста</a:t>
            </a:r>
          </a:p>
        </p:txBody>
      </p:sp>
      <p:sp>
        <p:nvSpPr>
          <p:cNvPr id="59" name="Shape 5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Образец заголовка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Образец подзаголовка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title"/>
          </p:nvPr>
        </p:nvSpPr>
        <p:spPr>
          <a:xfrm>
            <a:off x="1691680" y="303497"/>
            <a:ext cx="7128793" cy="828093"/>
          </a:xfrm>
          <a:prstGeom prst="rect">
            <a:avLst/>
          </a:prstGeom>
        </p:spPr>
        <p:txBody>
          <a:bodyPr/>
          <a:lstStyle/>
          <a:p>
            <a:r>
              <a:t>Образец заголовка</a:t>
            </a:r>
          </a:p>
        </p:txBody>
      </p:sp>
      <p:sp>
        <p:nvSpPr>
          <p:cNvPr id="76" name="Shape 76"/>
          <p:cNvSpPr>
            <a:spLocks noGrp="1"/>
          </p:cNvSpPr>
          <p:nvPr>
            <p:ph type="body" idx="1"/>
          </p:nvPr>
        </p:nvSpPr>
        <p:spPr>
          <a:xfrm>
            <a:off x="1691680" y="1311608"/>
            <a:ext cx="7128793" cy="3312372"/>
          </a:xfrm>
          <a:prstGeom prst="rect">
            <a:avLst/>
          </a:prstGeom>
        </p:spPr>
        <p:txBody>
          <a:bodyPr/>
          <a:lstStyle/>
          <a:p>
            <a:r>
              <a:t>Образец текста</a:t>
            </a:r>
          </a:p>
          <a:p>
            <a:pPr lvl="1"/>
            <a:r>
              <a:t>Второй уровень</a:t>
            </a:r>
          </a:p>
          <a:p>
            <a:pPr lvl="2"/>
            <a:r>
              <a:t>Третий уровень</a:t>
            </a:r>
          </a:p>
          <a:p>
            <a:pPr lvl="3"/>
            <a:r>
              <a:t>Четвертый уровень</a:t>
            </a:r>
          </a:p>
          <a:p>
            <a:pPr lvl="4"/>
            <a:r>
              <a:t>Пятый уровень</a:t>
            </a:r>
          </a:p>
        </p:txBody>
      </p:sp>
      <p:sp>
        <p:nvSpPr>
          <p:cNvPr id="77" name="Shape 7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image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19651"/>
            <a:ext cx="1352550" cy="5123849"/>
          </a:xfrm>
          <a:prstGeom prst="rect">
            <a:avLst/>
          </a:prstGeom>
          <a:ln w="12700">
            <a:miter lim="400000"/>
          </a:ln>
        </p:spPr>
      </p:pic>
      <p:sp>
        <p:nvSpPr>
          <p:cNvPr id="85" name="Shape 85"/>
          <p:cNvSpPr>
            <a:spLocks noGrp="1"/>
          </p:cNvSpPr>
          <p:nvPr>
            <p:ph type="title"/>
          </p:nvPr>
        </p:nvSpPr>
        <p:spPr>
          <a:xfrm>
            <a:off x="1692462" y="2031688"/>
            <a:ext cx="7110567" cy="2520283"/>
          </a:xfrm>
          <a:prstGeom prst="rect">
            <a:avLst/>
          </a:prstGeom>
        </p:spPr>
        <p:txBody>
          <a:bodyPr anchor="t"/>
          <a:lstStyle>
            <a:lvl1pPr>
              <a:defRPr sz="4000" b="1" cap="all"/>
            </a:lvl1pPr>
          </a:lstStyle>
          <a:p>
            <a:r>
              <a:t>Текст заголовка</a:t>
            </a:r>
          </a:p>
        </p:txBody>
      </p:sp>
      <p:sp>
        <p:nvSpPr>
          <p:cNvPr id="86" name="Shape 86"/>
          <p:cNvSpPr>
            <a:spLocks noGrp="1"/>
          </p:cNvSpPr>
          <p:nvPr>
            <p:ph type="body" sz="half" idx="1"/>
          </p:nvPr>
        </p:nvSpPr>
        <p:spPr>
          <a:xfrm>
            <a:off x="1692462" y="402492"/>
            <a:ext cx="7110567" cy="1377171"/>
          </a:xfrm>
          <a:prstGeom prst="rect">
            <a:avLst/>
          </a:prstGeom>
        </p:spPr>
        <p:txBody>
          <a:bodyPr anchor="b"/>
          <a:lstStyle>
            <a:lvl1pPr>
              <a:defRPr sz="2000">
                <a:solidFill>
                  <a:srgbClr val="888888"/>
                </a:solidFill>
              </a:defRPr>
            </a:lvl1pPr>
            <a:lvl2pPr marL="865412" indent="-408213">
              <a:defRPr sz="2000">
                <a:solidFill>
                  <a:srgbClr val="888888"/>
                </a:solidFill>
              </a:defRPr>
            </a:lvl2pPr>
            <a:lvl3pPr marL="1295400" indent="-381000">
              <a:defRPr sz="2000">
                <a:solidFill>
                  <a:srgbClr val="888888"/>
                </a:solidFill>
              </a:defRPr>
            </a:lvl3pPr>
            <a:lvl4pPr marL="1787235" indent="-415632">
              <a:defRPr sz="2000">
                <a:solidFill>
                  <a:srgbClr val="888888"/>
                </a:solidFill>
              </a:defRPr>
            </a:lvl4pPr>
            <a:lvl5pPr marL="2244435" indent="-415635">
              <a:defRPr sz="2000">
                <a:solidFill>
                  <a:srgbClr val="888888"/>
                </a:solidFill>
              </a:defRPr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87" name="Shape 87"/>
          <p:cNvSpPr/>
          <p:nvPr/>
        </p:nvSpPr>
        <p:spPr>
          <a:xfrm>
            <a:off x="1691677" y="1923675"/>
            <a:ext cx="7128799" cy="7"/>
          </a:xfrm>
          <a:prstGeom prst="line">
            <a:avLst/>
          </a:prstGeom>
          <a:ln w="19050">
            <a:solidFill>
              <a:srgbClr val="00B0F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88" name="Shape 88"/>
          <p:cNvSpPr>
            <a:spLocks noGrp="1"/>
          </p:cNvSpPr>
          <p:nvPr>
            <p:ph type="sldNum" sz="quarter" idx="2"/>
          </p:nvPr>
        </p:nvSpPr>
        <p:spPr>
          <a:xfrm>
            <a:off x="8614138" y="4829438"/>
            <a:ext cx="188894" cy="165144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>
            <a:spLocks noGrp="1"/>
          </p:cNvSpPr>
          <p:nvPr>
            <p:ph type="title"/>
          </p:nvPr>
        </p:nvSpPr>
        <p:spPr>
          <a:xfrm>
            <a:off x="1691680" y="303497"/>
            <a:ext cx="7128793" cy="828093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96" name="Shape 96"/>
          <p:cNvSpPr>
            <a:spLocks noGrp="1"/>
          </p:cNvSpPr>
          <p:nvPr>
            <p:ph type="body" sz="half" idx="1"/>
          </p:nvPr>
        </p:nvSpPr>
        <p:spPr>
          <a:xfrm>
            <a:off x="1691680" y="1347612"/>
            <a:ext cx="3513857" cy="3247010"/>
          </a:xfrm>
          <a:prstGeom prst="rect">
            <a:avLst/>
          </a:prstGeom>
        </p:spPr>
        <p:txBody>
          <a:bodyPr/>
          <a:lstStyle>
            <a:lvl2pPr marL="205012" indent="-205012"/>
            <a:lvl3pPr marL="416453" indent="-237066"/>
            <a:lvl4pPr marL="618114" indent="-260926"/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97" name="Shape 97"/>
          <p:cNvSpPr>
            <a:spLocks noGrp="1"/>
          </p:cNvSpPr>
          <p:nvPr>
            <p:ph type="sldNum" sz="quarter" idx="2"/>
          </p:nvPr>
        </p:nvSpPr>
        <p:spPr>
          <a:xfrm>
            <a:off x="8614138" y="4829438"/>
            <a:ext cx="188894" cy="165144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 ?><Relationships xmlns="http://schemas.openxmlformats.org/package/2006/relationships"><Relationship Id="rId8" Target="../slideLayouts/slideLayout8.xml" Type="http://schemas.openxmlformats.org/officeDocument/2006/relationships/slideLayout"/><Relationship Id="rId13" Target="../slideLayouts/slideLayout13.xml" Type="http://schemas.openxmlformats.org/officeDocument/2006/relationships/slideLayout"/><Relationship Id="rId18" Target="../slideLayouts/slideLayout18.xml" Type="http://schemas.openxmlformats.org/officeDocument/2006/relationships/slideLayout"/><Relationship Id="rId3" Target="../slideLayouts/slideLayout3.xml" Type="http://schemas.openxmlformats.org/officeDocument/2006/relationships/slideLayout"/><Relationship Id="rId21" Target="../slideLayouts/slideLayout21.xml" Type="http://schemas.openxmlformats.org/officeDocument/2006/relationships/slideLayout"/><Relationship Id="rId7" Target="../slideLayouts/slideLayout7.xml" Type="http://schemas.openxmlformats.org/officeDocument/2006/relationships/slideLayout"/><Relationship Id="rId12" Target="../slideLayouts/slideLayout12.xml" Type="http://schemas.openxmlformats.org/officeDocument/2006/relationships/slideLayout"/><Relationship Id="rId17" Target="../slideLayouts/slideLayout17.xml" Type="http://schemas.openxmlformats.org/officeDocument/2006/relationships/slideLayout"/><Relationship Id="rId2" Target="../slideLayouts/slideLayout2.xml" Type="http://schemas.openxmlformats.org/officeDocument/2006/relationships/slideLayout"/><Relationship Id="rId16" Target="../slideLayouts/slideLayout16.xml" Type="http://schemas.openxmlformats.org/officeDocument/2006/relationships/slideLayout"/><Relationship Id="rId20" Target="../slideLayouts/slideLayout20.xml" Type="http://schemas.openxmlformats.org/officeDocument/2006/relationships/slideLayout"/><Relationship Id="rId1" Target="../slideLayouts/slideLayout1.xml" Type="http://schemas.openxmlformats.org/officeDocument/2006/relationships/slideLayout"/><Relationship Id="rId6" Target="../slideLayouts/slideLayout6.xml" Type="http://schemas.openxmlformats.org/officeDocument/2006/relationships/slideLayout"/><Relationship Id="rId11" Target="../slideLayouts/slideLayout11.xml" Type="http://schemas.openxmlformats.org/officeDocument/2006/relationships/slideLayout"/><Relationship Id="rId5" Target="../slideLayouts/slideLayout5.xml" Type="http://schemas.openxmlformats.org/officeDocument/2006/relationships/slideLayout"/><Relationship Id="rId15" Target="../slideLayouts/slideLayout15.xml" Type="http://schemas.openxmlformats.org/officeDocument/2006/relationships/slideLayout"/><Relationship Id="rId23" Target="../media/image1.jpeg" Type="http://schemas.openxmlformats.org/officeDocument/2006/relationships/image"/><Relationship Id="rId10" Target="../slideLayouts/slideLayout10.xml" Type="http://schemas.openxmlformats.org/officeDocument/2006/relationships/slideLayout"/><Relationship Id="rId19" Target="../slideLayouts/slideLayout19.xml" Type="http://schemas.openxmlformats.org/officeDocument/2006/relationships/slideLayout"/><Relationship Id="rId4" Target="../slideLayouts/slideLayout4.xml" Type="http://schemas.openxmlformats.org/officeDocument/2006/relationships/slideLayout"/><Relationship Id="rId9" Target="../slideLayouts/slideLayout9.xml" Type="http://schemas.openxmlformats.org/officeDocument/2006/relationships/slideLayout"/><Relationship Id="rId14" Target="../slideLayouts/slideLayout14.xml" Type="http://schemas.openxmlformats.org/officeDocument/2006/relationships/slideLayout"/><Relationship Id="rId22" Target="../theme/theme1.xml" Type="http://schemas.openxmlformats.org/officeDocument/2006/relationships/theme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.png"/>
          <p:cNvPicPr>
            <a:picLocks noChangeAspect="1"/>
          </p:cNvPicPr>
          <p:nvPr/>
        </p:nvPicPr>
        <p:blipFill>
          <a:blip r:embed="rId23">
            <a:extLst/>
          </a:blip>
          <a:stretch>
            <a:fillRect/>
          </a:stretch>
        </p:blipFill>
        <p:spPr>
          <a:xfrm>
            <a:off x="0" y="19651"/>
            <a:ext cx="1352550" cy="5123849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Shape 3"/>
          <p:cNvSpPr/>
          <p:nvPr/>
        </p:nvSpPr>
        <p:spPr>
          <a:xfrm>
            <a:off x="1691680" y="1131590"/>
            <a:ext cx="7128793" cy="6"/>
          </a:xfrm>
          <a:prstGeom prst="line">
            <a:avLst/>
          </a:prstGeom>
          <a:ln w="19050">
            <a:solidFill>
              <a:srgbClr val="00B0F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4" name="Shape 4"/>
          <p:cNvSpPr>
            <a:spLocks noGrp="1"/>
          </p:cNvSpPr>
          <p:nvPr>
            <p:ph type="title"/>
          </p:nvPr>
        </p:nvSpPr>
        <p:spPr>
          <a:xfrm>
            <a:off x="1692462" y="303497"/>
            <a:ext cx="7110567" cy="82809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Образец заголовка</a:t>
            </a:r>
          </a:p>
        </p:txBody>
      </p:sp>
      <p:sp>
        <p:nvSpPr>
          <p:cNvPr id="5" name="Shape 5"/>
          <p:cNvSpPr>
            <a:spLocks noGrp="1"/>
          </p:cNvSpPr>
          <p:nvPr>
            <p:ph type="body" idx="1"/>
          </p:nvPr>
        </p:nvSpPr>
        <p:spPr>
          <a:xfrm>
            <a:off x="1692462" y="1311608"/>
            <a:ext cx="7110567" cy="331237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Образец подзаголовка</a:t>
            </a:r>
          </a:p>
        </p:txBody>
      </p:sp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xfrm>
            <a:off x="8614138" y="4829438"/>
            <a:ext cx="188894" cy="165144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600">
                <a:solidFill>
                  <a:srgbClr val="A6A6A6"/>
                </a:solidFill>
                <a:latin typeface="Arial"/>
                <a:ea typeface="Arial"/>
                <a:cs typeface="Arial"/>
                <a:sym typeface="Arial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003E81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003E81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003E81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003E81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003E81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003E81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003E81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003E81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ln>
            <a:noFill/>
          </a:ln>
          <a:solidFill>
            <a:srgbClr val="003E81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–"/>
        <a:tabLst/>
        <a:defRPr sz="1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sz="1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704107" marR="0" indent="-332507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–"/>
        <a:tabLst/>
        <a:defRPr sz="1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161307" marR="0" indent="-332507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»"/>
        <a:tabLst/>
        <a:defRPr sz="1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468877" marR="0" indent="-182877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sz="1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2926077" marR="0" indent="-182877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sz="1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383279" marR="0" indent="-182877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sz="1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3840479" marR="0" indent="-182879" algn="l" defTabSz="9144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Tx/>
        <a:buChar char="•"/>
        <a:tabLst/>
        <a:defRPr sz="1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 ?><Relationships xmlns="http://schemas.openxmlformats.org/package/2006/relationships"><Relationship Id="rId3" Target="../media/image29.jpeg" Type="http://schemas.openxmlformats.org/officeDocument/2006/relationships/image"/><Relationship Id="rId2" Target="../media/image12.png" Type="http://schemas.openxmlformats.org/officeDocument/2006/relationships/image"/><Relationship Id="rId1" Target="../slideLayouts/slideLayout10.xml" Type="http://schemas.openxmlformats.org/officeDocument/2006/relationships/slideLayout"/><Relationship Id="rId6" Target="../media/image31.jpeg" Type="http://schemas.openxmlformats.org/officeDocument/2006/relationships/image"/><Relationship Id="rId5" Target="../media/image30.jpeg" Type="http://schemas.openxmlformats.org/officeDocument/2006/relationships/image"/><Relationship Id="rId4" Target="../media/image11.png" Type="http://schemas.openxmlformats.org/officeDocument/2006/relationships/image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0.xml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5.png"/><Relationship Id="rId5" Type="http://schemas.openxmlformats.org/officeDocument/2006/relationships/image" Target="../media/image14.jpeg"/><Relationship Id="rId4" Type="http://schemas.openxmlformats.org/officeDocument/2006/relationships/image" Target="../media/image13.jpeg"/></Relationships>
</file>

<file path=ppt/slides/_rels/slide7.xml.rels><?xml version="1.0" encoding="UTF-8" standalone="yes" ?><Relationships xmlns="http://schemas.openxmlformats.org/package/2006/relationships"><Relationship Id="rId3" Target="../media/image12.png" Type="http://schemas.openxmlformats.org/officeDocument/2006/relationships/image"/><Relationship Id="rId2" Target="../media/image11.png" Type="http://schemas.openxmlformats.org/officeDocument/2006/relationships/image"/><Relationship Id="rId1" Target="../slideLayouts/slideLayout10.xml" Type="http://schemas.openxmlformats.org/officeDocument/2006/relationships/slideLayout"/><Relationship Id="rId6" Target="../media/image18.jpeg" Type="http://schemas.openxmlformats.org/officeDocument/2006/relationships/image"/><Relationship Id="rId5" Target="../media/image17.jpeg" Type="http://schemas.openxmlformats.org/officeDocument/2006/relationships/image"/><Relationship Id="rId4" Target="../media/image16.jpeg" Type="http://schemas.openxmlformats.org/officeDocument/2006/relationships/image"/></Relationships>
</file>

<file path=ppt/slides/_rels/slide8.xml.rels><?xml version="1.0" encoding="UTF-8" standalone="yes" ?><Relationships xmlns="http://schemas.openxmlformats.org/package/2006/relationships"><Relationship Id="rId8" Target="../media/image23.jpeg" Type="http://schemas.openxmlformats.org/officeDocument/2006/relationships/image"/><Relationship Id="rId3" Target="../media/image12.png" Type="http://schemas.openxmlformats.org/officeDocument/2006/relationships/image"/><Relationship Id="rId7" Target="../media/image22.jpeg" Type="http://schemas.openxmlformats.org/officeDocument/2006/relationships/image"/><Relationship Id="rId2" Target="../media/image11.png" Type="http://schemas.openxmlformats.org/officeDocument/2006/relationships/image"/><Relationship Id="rId1" Target="../slideLayouts/slideLayout21.xml" Type="http://schemas.openxmlformats.org/officeDocument/2006/relationships/slideLayout"/><Relationship Id="rId6" Target="../media/image21.jpeg" Type="http://schemas.openxmlformats.org/officeDocument/2006/relationships/image"/><Relationship Id="rId11" Target="../media/image26.jpeg" Type="http://schemas.openxmlformats.org/officeDocument/2006/relationships/image"/><Relationship Id="rId5" Target="../media/image20.jpeg" Type="http://schemas.openxmlformats.org/officeDocument/2006/relationships/image"/><Relationship Id="rId10" Target="../media/image25.jpeg" Type="http://schemas.openxmlformats.org/officeDocument/2006/relationships/image"/><Relationship Id="rId4" Target="../media/image19.jpeg" Type="http://schemas.openxmlformats.org/officeDocument/2006/relationships/image"/><Relationship Id="rId9" Target="../media/image24.jpeg" Type="http://schemas.openxmlformats.org/officeDocument/2006/relationships/image"/></Relationships>
</file>

<file path=ppt/slides/_rels/slide9.xml.rels><?xml version="1.0" encoding="UTF-8" standalone="yes" ?><Relationships xmlns="http://schemas.openxmlformats.org/package/2006/relationships"><Relationship Id="rId3" Target="../media/image12.png" Type="http://schemas.openxmlformats.org/officeDocument/2006/relationships/image"/><Relationship Id="rId2" Target="../media/image11.png" Type="http://schemas.openxmlformats.org/officeDocument/2006/relationships/image"/><Relationship Id="rId1" Target="../slideLayouts/slideLayout21.xml" Type="http://schemas.openxmlformats.org/officeDocument/2006/relationships/slideLayout"/><Relationship Id="rId5" Target="../media/image28.jpeg" Type="http://schemas.openxmlformats.org/officeDocument/2006/relationships/image"/><Relationship Id="rId4" Target="../media/image27.jpe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Shape 299"/>
          <p:cNvSpPr>
            <a:spLocks noGrp="1"/>
          </p:cNvSpPr>
          <p:nvPr>
            <p:ph type="title"/>
          </p:nvPr>
        </p:nvSpPr>
        <p:spPr>
          <a:xfrm>
            <a:off x="3529719" y="225677"/>
            <a:ext cx="3452715" cy="836248"/>
          </a:xfrm>
          <a:prstGeom prst="rect">
            <a:avLst/>
          </a:prstGeom>
        </p:spPr>
        <p:txBody>
          <a:bodyPr/>
          <a:lstStyle>
            <a:lvl1pPr algn="ctr">
              <a:defRPr b="1" sz="21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Итог игры</a:t>
            </a:r>
          </a:p>
        </p:txBody>
      </p:sp>
      <p:sp>
        <p:nvSpPr>
          <p:cNvPr id="300" name="Shape 300"/>
          <p:cNvSpPr>
            <a:spLocks noGrp="1"/>
          </p:cNvSpPr>
          <p:nvPr>
            <p:ph idx="4294967295" sz="quarter" type="sldNum"/>
          </p:nvPr>
        </p:nvSpPr>
        <p:spPr>
          <a:xfrm>
            <a:off x="8614133" y="4829435"/>
            <a:ext cx="188894" cy="16514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10</a:t>
            </a:fld>
            <a:endParaRPr/>
          </a:p>
        </p:txBody>
      </p:sp>
      <p:pic>
        <p:nvPicPr>
          <p:cNvPr id="301" name="image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38871" y="103711"/>
            <a:ext cx="1732722" cy="1182582"/>
          </a:xfrm>
          <a:prstGeom prst="rect">
            <a:avLst/>
          </a:prstGeom>
          <a:ln w="12700">
            <a:miter lim="400000"/>
          </a:ln>
          <a:effectLst>
            <a:outerShdw blurRad="76200" dir="10500000" dist="95250" rotWithShape="0">
              <a:srgbClr val="000000">
                <a:alpha val="20000"/>
              </a:srgbClr>
            </a:outerShdw>
          </a:effectLst>
        </p:spPr>
      </p:pic>
      <p:grpSp>
        <p:nvGrpSpPr>
          <p:cNvPr id="304" name="Group 304"/>
          <p:cNvGrpSpPr/>
          <p:nvPr/>
        </p:nvGrpSpPr>
        <p:grpSpPr>
          <a:xfrm>
            <a:off x="4180782" y="1680078"/>
            <a:ext cx="2150591" cy="2988755"/>
            <a:chOff x="-1" y="0"/>
            <a:chExt cx="2150589" cy="2988754"/>
          </a:xfrm>
        </p:grpSpPr>
        <p:sp>
          <p:nvSpPr>
            <p:cNvPr id="302" name="Shape 302"/>
            <p:cNvSpPr/>
            <p:nvPr/>
          </p:nvSpPr>
          <p:spPr>
            <a:xfrm>
              <a:off x="-2" y="-1"/>
              <a:ext cx="2150591" cy="2988755"/>
            </a:xfrm>
            <a:prstGeom prst="rect">
              <a:avLst/>
            </a:prstGeom>
            <a:solidFill>
              <a:srgbClr val="EDEDED"/>
            </a:solidFill>
            <a:ln cap="flat" w="12700">
              <a:noFill/>
              <a:miter lim="400000"/>
            </a:ln>
            <a:effectLst/>
          </p:spPr>
          <p:txBody>
            <a:bodyPr anchor="ctr" bIns="45718" lIns="45718" numCol="1" rIns="45718" tIns="45718" wrap="square">
              <a:noAutofit/>
            </a:bodyPr>
            <a:lstStyle/>
            <a:p>
              <a:endParaRPr/>
            </a:p>
          </p:txBody>
        </p:sp>
        <p:pic>
          <p:nvPicPr>
            <p:cNvPr id="303" name="image14.png"/>
            <p:cNvPicPr>
              <a:picLocks noChangeAspect="1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0" y="0"/>
              <a:ext cx="2150588" cy="2988753"/>
            </a:xfrm>
            <a:prstGeom prst="rect">
              <a:avLst/>
            </a:prstGeom>
            <a:ln cap="sq" w="190500">
              <a:solidFill>
                <a:srgbClr val="FFFFFF"/>
              </a:solidFill>
              <a:prstDash val="solid"/>
              <a:miter lim="800000"/>
            </a:ln>
            <a:effectLst>
              <a:outerShdw blurRad="63500" dir="12900000" dist="50800" rotWithShape="0">
                <a:srgbClr val="000000">
                  <a:alpha val="30000"/>
                </a:srgbClr>
              </a:outerShdw>
            </a:effectLst>
          </p:spPr>
        </p:pic>
      </p:grpSp>
      <p:pic>
        <p:nvPicPr>
          <p:cNvPr id="305" name="image3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749336" y="229753"/>
            <a:ext cx="886389" cy="828098"/>
          </a:xfrm>
          <a:prstGeom prst="rect">
            <a:avLst/>
          </a:prstGeom>
          <a:ln w="12700">
            <a:miter lim="400000"/>
          </a:ln>
          <a:effectLst>
            <a:outerShdw blurRad="76200" dir="10500000" dist="95250" rotWithShape="0">
              <a:srgbClr val="000000">
                <a:alpha val="20000"/>
              </a:srgbClr>
            </a:outerShdw>
          </a:effectLst>
        </p:spPr>
      </p:pic>
      <p:grpSp>
        <p:nvGrpSpPr>
          <p:cNvPr id="308" name="Group 308"/>
          <p:cNvGrpSpPr/>
          <p:nvPr/>
        </p:nvGrpSpPr>
        <p:grpSpPr>
          <a:xfrm>
            <a:off x="1462108" y="1245985"/>
            <a:ext cx="2150592" cy="2800643"/>
            <a:chOff x="0" y="-1"/>
            <a:chExt cx="2150591" cy="2800641"/>
          </a:xfrm>
        </p:grpSpPr>
        <p:sp>
          <p:nvSpPr>
            <p:cNvPr id="306" name="Shape 306"/>
            <p:cNvSpPr/>
            <p:nvPr/>
          </p:nvSpPr>
          <p:spPr>
            <a:xfrm>
              <a:off x="-2" y="-2"/>
              <a:ext cx="2150592" cy="2800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0" y="691"/>
                  </a:moveTo>
                  <a:cubicBezTo>
                    <a:pt x="0" y="309"/>
                    <a:pt x="403" y="0"/>
                    <a:pt x="900" y="0"/>
                  </a:cubicBezTo>
                  <a:lnTo>
                    <a:pt x="20700" y="0"/>
                  </a:lnTo>
                  <a:cubicBezTo>
                    <a:pt x="21197" y="0"/>
                    <a:pt x="21600" y="309"/>
                    <a:pt x="21600" y="691"/>
                  </a:cubicBezTo>
                  <a:lnTo>
                    <a:pt x="21600" y="20909"/>
                  </a:lnTo>
                  <a:cubicBezTo>
                    <a:pt x="21600" y="21291"/>
                    <a:pt x="21197" y="21600"/>
                    <a:pt x="20700" y="21600"/>
                  </a:cubicBezTo>
                  <a:lnTo>
                    <a:pt x="900" y="21600"/>
                  </a:lnTo>
                  <a:cubicBezTo>
                    <a:pt x="403" y="21600"/>
                    <a:pt x="0" y="21291"/>
                    <a:pt x="0" y="20909"/>
                  </a:cubicBezTo>
                  <a:close/>
                </a:path>
              </a:pathLst>
            </a:custGeom>
            <a:solidFill>
              <a:srgbClr val="FFFFFF"/>
            </a:solidFill>
            <a:ln cap="flat" w="12700">
              <a:noFill/>
              <a:miter lim="400000"/>
            </a:ln>
            <a:effectLst/>
          </p:spPr>
          <p:txBody>
            <a:bodyPr anchor="ctr" bIns="45718" lIns="45718" numCol="1" rIns="45718" tIns="45718" wrap="square">
              <a:noAutofit/>
            </a:bodyPr>
            <a:lstStyle/>
            <a:p>
              <a:endParaRPr/>
            </a:p>
          </p:txBody>
        </p:sp>
        <p:pic>
          <p:nvPicPr>
            <p:cNvPr id="307" name="image15.png"/>
            <p:cNvPicPr>
              <a:picLocks noChangeAspect="1"/>
            </p:cNvPicPr>
            <p:nvPr/>
          </p:nvPicPr>
          <p:blipFill>
            <a:blip r:embed="rId5">
              <a:extLst/>
            </a:blip>
            <a:srcRect/>
            <a:stretch>
              <a:fillRect/>
            </a:stretch>
          </p:blipFill>
          <p:spPr>
            <a:xfrm>
              <a:off x="0" y="-2"/>
              <a:ext cx="2150591" cy="2800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901" y="0"/>
                  </a:moveTo>
                  <a:cubicBezTo>
                    <a:pt x="404" y="0"/>
                    <a:pt x="0" y="310"/>
                    <a:pt x="0" y="692"/>
                  </a:cubicBezTo>
                  <a:lnTo>
                    <a:pt x="0" y="20908"/>
                  </a:lnTo>
                  <a:cubicBezTo>
                    <a:pt x="0" y="21290"/>
                    <a:pt x="404" y="21600"/>
                    <a:pt x="901" y="21600"/>
                  </a:cubicBezTo>
                  <a:lnTo>
                    <a:pt x="20699" y="21600"/>
                  </a:lnTo>
                  <a:cubicBezTo>
                    <a:pt x="21196" y="21600"/>
                    <a:pt x="21600" y="21290"/>
                    <a:pt x="21600" y="20908"/>
                  </a:cubicBezTo>
                  <a:lnTo>
                    <a:pt x="21600" y="692"/>
                  </a:lnTo>
                  <a:cubicBezTo>
                    <a:pt x="21600" y="310"/>
                    <a:pt x="21196" y="0"/>
                    <a:pt x="20699" y="0"/>
                  </a:cubicBezTo>
                  <a:lnTo>
                    <a:pt x="901" y="0"/>
                  </a:lnTo>
                  <a:close/>
                </a:path>
              </a:pathLst>
            </a:custGeom>
            <a:ln cap="sq" w="76200">
              <a:solidFill>
                <a:srgbClr val="EAEAEA"/>
              </a:solidFill>
              <a:prstDash val="solid"/>
              <a:miter lim="800000"/>
            </a:ln>
            <a:effectLst>
              <a:reflection algn="bl" dir="5400000" endPos="40000" rotWithShape="0" stA="33000" sy="-100000"/>
            </a:effectLst>
          </p:spPr>
        </p:pic>
      </p:grpSp>
      <p:grpSp>
        <p:nvGrpSpPr>
          <p:cNvPr id="311" name="Group 311"/>
          <p:cNvGrpSpPr/>
          <p:nvPr/>
        </p:nvGrpSpPr>
        <p:grpSpPr>
          <a:xfrm>
            <a:off x="6586964" y="1309981"/>
            <a:ext cx="2150592" cy="2672649"/>
            <a:chOff x="0" y="-1"/>
            <a:chExt cx="2150591" cy="2672647"/>
          </a:xfrm>
        </p:grpSpPr>
        <p:sp>
          <p:nvSpPr>
            <p:cNvPr id="309" name="Shape 309"/>
            <p:cNvSpPr/>
            <p:nvPr/>
          </p:nvSpPr>
          <p:spPr>
            <a:xfrm>
              <a:off x="-1" y="-2"/>
              <a:ext cx="2150591" cy="2672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0" y="724"/>
                  </a:moveTo>
                  <a:cubicBezTo>
                    <a:pt x="0" y="324"/>
                    <a:pt x="403" y="0"/>
                    <a:pt x="900" y="0"/>
                  </a:cubicBezTo>
                  <a:lnTo>
                    <a:pt x="20700" y="0"/>
                  </a:lnTo>
                  <a:cubicBezTo>
                    <a:pt x="21197" y="0"/>
                    <a:pt x="21600" y="324"/>
                    <a:pt x="21600" y="724"/>
                  </a:cubicBezTo>
                  <a:lnTo>
                    <a:pt x="21600" y="20876"/>
                  </a:lnTo>
                  <a:cubicBezTo>
                    <a:pt x="21600" y="21276"/>
                    <a:pt x="21197" y="21600"/>
                    <a:pt x="20700" y="21600"/>
                  </a:cubicBezTo>
                  <a:lnTo>
                    <a:pt x="900" y="21600"/>
                  </a:lnTo>
                  <a:cubicBezTo>
                    <a:pt x="403" y="21600"/>
                    <a:pt x="0" y="21276"/>
                    <a:pt x="0" y="20876"/>
                  </a:cubicBezTo>
                  <a:close/>
                </a:path>
              </a:pathLst>
            </a:custGeom>
            <a:solidFill>
              <a:srgbClr val="FFFFFF"/>
            </a:solidFill>
            <a:ln cap="flat" w="12700">
              <a:noFill/>
              <a:miter lim="400000"/>
            </a:ln>
            <a:effectLst/>
          </p:spPr>
          <p:txBody>
            <a:bodyPr anchor="ctr" bIns="45718" lIns="45718" numCol="1" rIns="45718" tIns="45718" wrap="square">
              <a:noAutofit/>
            </a:bodyPr>
            <a:lstStyle/>
            <a:p>
              <a:endParaRPr/>
            </a:p>
          </p:txBody>
        </p:sp>
        <p:pic>
          <p:nvPicPr>
            <p:cNvPr id="310" name="image16.png"/>
            <p:cNvPicPr>
              <a:picLocks noChangeAspect="1"/>
            </p:cNvPicPr>
            <p:nvPr/>
          </p:nvPicPr>
          <p:blipFill>
            <a:blip r:embed="rId6">
              <a:extLst/>
            </a:blip>
            <a:srcRect b="13"/>
            <a:stretch>
              <a:fillRect/>
            </a:stretch>
          </p:blipFill>
          <p:spPr>
            <a:xfrm>
              <a:off x="-1" y="-1"/>
              <a:ext cx="2150592" cy="2672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b="b" l="0" r="r" t="0"/>
              <a:pathLst>
                <a:path extrusionOk="0" h="21600" w="21600">
                  <a:moveTo>
                    <a:pt x="901" y="0"/>
                  </a:moveTo>
                  <a:cubicBezTo>
                    <a:pt x="404" y="0"/>
                    <a:pt x="0" y="325"/>
                    <a:pt x="0" y="725"/>
                  </a:cubicBezTo>
                  <a:lnTo>
                    <a:pt x="0" y="20875"/>
                  </a:lnTo>
                  <a:cubicBezTo>
                    <a:pt x="0" y="21275"/>
                    <a:pt x="404" y="21600"/>
                    <a:pt x="901" y="21600"/>
                  </a:cubicBezTo>
                  <a:lnTo>
                    <a:pt x="20699" y="21600"/>
                  </a:lnTo>
                  <a:cubicBezTo>
                    <a:pt x="21196" y="21600"/>
                    <a:pt x="21600" y="21275"/>
                    <a:pt x="21600" y="20875"/>
                  </a:cubicBezTo>
                  <a:lnTo>
                    <a:pt x="21600" y="725"/>
                  </a:lnTo>
                  <a:cubicBezTo>
                    <a:pt x="21600" y="325"/>
                    <a:pt x="21196" y="0"/>
                    <a:pt x="20699" y="0"/>
                  </a:cubicBezTo>
                  <a:lnTo>
                    <a:pt x="901" y="0"/>
                  </a:lnTo>
                  <a:close/>
                </a:path>
              </a:pathLst>
            </a:custGeom>
            <a:ln cap="sq" w="76200">
              <a:solidFill>
                <a:srgbClr val="EAEAEA"/>
              </a:solidFill>
              <a:prstDash val="solid"/>
              <a:miter lim="800000"/>
            </a:ln>
            <a:effectLst>
              <a:reflection algn="bl" dir="5400000" endPos="40000" rotWithShape="0" stA="33000" sy="-100000"/>
            </a:effectLst>
          </p:spPr>
        </p:pic>
      </p:grpSp>
    </p:spTree>
  </p:cSld>
  <p:clrMapOvr>
    <a:masterClrMapping/>
  </p:clrMapOvr>
  <p:transition spd="slow"/>
  <p:timing>
    <p:tnLst>
      <p:par>
        <p:cTn dur="indefinite" id="1" nodeType="tmRoot" restart="never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Shape 313"/>
          <p:cNvSpPr>
            <a:spLocks noGrp="1"/>
          </p:cNvSpPr>
          <p:nvPr>
            <p:ph type="sldNum" sz="quarter" idx="4294967295"/>
          </p:nvPr>
        </p:nvSpPr>
        <p:spPr>
          <a:xfrm>
            <a:off x="8619790" y="4829435"/>
            <a:ext cx="183239" cy="165144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11</a:t>
            </a:fld>
            <a:endParaRPr/>
          </a:p>
        </p:txBody>
      </p:sp>
      <p:pic>
        <p:nvPicPr>
          <p:cNvPr id="314" name="image17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24458" y="1247469"/>
            <a:ext cx="7663237" cy="3773710"/>
          </a:xfrm>
          <a:prstGeom prst="rect">
            <a:avLst/>
          </a:prstGeom>
          <a:ln w="12700">
            <a:miter lim="400000"/>
          </a:ln>
          <a:effectLst>
            <a:outerShdw blurRad="76200" dist="95250" dir="10500000" rotWithShape="0">
              <a:srgbClr val="000000">
                <a:alpha val="20000"/>
              </a:srgbClr>
            </a:outerShdw>
          </a:effectLst>
        </p:spPr>
      </p:pic>
      <p:pic>
        <p:nvPicPr>
          <p:cNvPr id="315" name="image3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83687" y="276327"/>
            <a:ext cx="815951" cy="762292"/>
          </a:xfrm>
          <a:prstGeom prst="rect">
            <a:avLst/>
          </a:prstGeom>
          <a:ln w="12700">
            <a:miter lim="400000"/>
          </a:ln>
          <a:effectLst>
            <a:outerShdw blurRad="76200" dist="95250" dir="10500000" rotWithShape="0">
              <a:srgbClr val="000000">
                <a:alpha val="2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>
            <a:spLocks noGrp="1"/>
          </p:cNvSpPr>
          <p:nvPr>
            <p:ph type="title"/>
          </p:nvPr>
        </p:nvSpPr>
        <p:spPr>
          <a:xfrm>
            <a:off x="4648906" y="48429"/>
            <a:ext cx="4320938" cy="3037952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ctr" defTabSz="463598">
              <a:defRPr sz="1500" b="1">
                <a:latin typeface="+mj-lt"/>
                <a:ea typeface="+mj-ea"/>
                <a:cs typeface="+mj-cs"/>
                <a:sym typeface="Calibri"/>
              </a:defRPr>
            </a:pPr>
            <a:endParaRPr dirty="0"/>
          </a:p>
          <a:p>
            <a:pPr algn="ctr" defTabSz="463598">
              <a:defRPr sz="1500" b="1">
                <a:latin typeface="+mj-lt"/>
                <a:ea typeface="+mj-ea"/>
                <a:cs typeface="+mj-cs"/>
                <a:sym typeface="Calibri"/>
              </a:defRPr>
            </a:pPr>
            <a:endParaRPr dirty="0"/>
          </a:p>
          <a:p>
            <a:pPr algn="ctr" defTabSz="463598">
              <a:defRPr sz="1500" b="1">
                <a:latin typeface="+mj-lt"/>
                <a:ea typeface="+mj-ea"/>
                <a:cs typeface="+mj-cs"/>
                <a:sym typeface="Calibri"/>
              </a:defRPr>
            </a:pPr>
            <a:r>
              <a:rPr dirty="0" err="1"/>
              <a:t>Региональный</a:t>
            </a:r>
            <a:r>
              <a:rPr dirty="0"/>
              <a:t> </a:t>
            </a:r>
            <a:r>
              <a:rPr dirty="0" err="1"/>
              <a:t>педагогический</a:t>
            </a:r>
            <a:r>
              <a:rPr dirty="0"/>
              <a:t> </a:t>
            </a:r>
            <a:r>
              <a:rPr dirty="0" err="1"/>
              <a:t>конкурс</a:t>
            </a:r>
            <a:r>
              <a:rPr dirty="0"/>
              <a:t> </a:t>
            </a:r>
            <a:r>
              <a:rPr dirty="0" err="1"/>
              <a:t>дидактических</a:t>
            </a:r>
            <a:r>
              <a:rPr dirty="0"/>
              <a:t> </a:t>
            </a:r>
            <a:r>
              <a:rPr dirty="0" err="1"/>
              <a:t>материалов</a:t>
            </a:r>
            <a:endParaRPr sz="1000" dirty="0"/>
          </a:p>
          <a:p>
            <a:pPr algn="ctr" defTabSz="463598">
              <a:defRPr sz="1000" b="1">
                <a:latin typeface="+mj-lt"/>
                <a:ea typeface="+mj-ea"/>
                <a:cs typeface="+mj-cs"/>
                <a:sym typeface="Calibri"/>
              </a:defRPr>
            </a:pPr>
            <a:endParaRPr sz="1000" dirty="0"/>
          </a:p>
          <a:p>
            <a:pPr algn="ctr" defTabSz="463598">
              <a:defRPr sz="1500" b="1">
                <a:latin typeface="+mj-lt"/>
                <a:ea typeface="+mj-ea"/>
                <a:cs typeface="+mj-cs"/>
                <a:sym typeface="Calibri"/>
              </a:defRPr>
            </a:pPr>
            <a:r>
              <a:rPr dirty="0"/>
              <a:t>«</a:t>
            </a:r>
            <a:r>
              <a:rPr dirty="0" err="1"/>
              <a:t>Нескучный</a:t>
            </a:r>
            <a:r>
              <a:rPr dirty="0"/>
              <a:t> </a:t>
            </a:r>
            <a:r>
              <a:rPr dirty="0" err="1"/>
              <a:t>выходной</a:t>
            </a:r>
            <a:r>
              <a:rPr dirty="0"/>
              <a:t>»</a:t>
            </a:r>
            <a:br>
              <a:rPr dirty="0"/>
            </a:br>
            <a:endParaRPr dirty="0"/>
          </a:p>
          <a:p>
            <a:pPr algn="ctr" defTabSz="463598">
              <a:defRPr sz="1500" b="1">
                <a:latin typeface="+mj-lt"/>
                <a:ea typeface="+mj-ea"/>
                <a:cs typeface="+mj-cs"/>
                <a:sym typeface="Calibri"/>
              </a:defRPr>
            </a:pPr>
            <a:endParaRPr dirty="0"/>
          </a:p>
          <a:p>
            <a:pPr algn="ctr" defTabSz="463598">
              <a:defRPr sz="1500" b="1">
                <a:latin typeface="+mj-lt"/>
                <a:ea typeface="+mj-ea"/>
                <a:cs typeface="+mj-cs"/>
                <a:sym typeface="Calibri"/>
              </a:defRPr>
            </a:pPr>
            <a:r>
              <a:rPr dirty="0" err="1"/>
              <a:t>Номинация</a:t>
            </a:r>
            <a:r>
              <a:rPr dirty="0"/>
              <a:t>: </a:t>
            </a:r>
          </a:p>
          <a:p>
            <a:pPr algn="ctr" defTabSz="463598">
              <a:defRPr sz="1500">
                <a:latin typeface="+mj-lt"/>
                <a:ea typeface="+mj-ea"/>
                <a:cs typeface="+mj-cs"/>
                <a:sym typeface="Calibri"/>
              </a:defRPr>
            </a:pPr>
            <a:r>
              <a:rPr dirty="0"/>
              <a:t>«</a:t>
            </a:r>
            <a:r>
              <a:rPr dirty="0" err="1"/>
              <a:t>Семейный</a:t>
            </a:r>
            <a:r>
              <a:rPr dirty="0"/>
              <a:t> </a:t>
            </a:r>
            <a:r>
              <a:rPr dirty="0" err="1"/>
              <a:t>выходной</a:t>
            </a:r>
            <a:r>
              <a:rPr dirty="0"/>
              <a:t>: </a:t>
            </a:r>
            <a:r>
              <a:rPr dirty="0" err="1"/>
              <a:t>время</a:t>
            </a:r>
            <a:r>
              <a:rPr dirty="0"/>
              <a:t> </a:t>
            </a:r>
            <a:r>
              <a:rPr dirty="0" err="1"/>
              <a:t>играть</a:t>
            </a:r>
            <a:r>
              <a:rPr dirty="0"/>
              <a:t>»</a:t>
            </a:r>
            <a:endParaRPr sz="1000" dirty="0"/>
          </a:p>
          <a:p>
            <a:pPr algn="ctr" defTabSz="463598">
              <a:defRPr sz="1000">
                <a:latin typeface="+mj-lt"/>
                <a:ea typeface="+mj-ea"/>
                <a:cs typeface="+mj-cs"/>
                <a:sym typeface="Calibri"/>
              </a:defRPr>
            </a:pPr>
            <a:endParaRPr sz="1000" dirty="0"/>
          </a:p>
          <a:p>
            <a:pPr algn="ctr" defTabSz="463598">
              <a:defRPr sz="1500" b="1">
                <a:latin typeface="+mj-lt"/>
                <a:ea typeface="+mj-ea"/>
                <a:cs typeface="+mj-cs"/>
                <a:sym typeface="Calibri"/>
              </a:defRPr>
            </a:pPr>
            <a:r>
              <a:rPr dirty="0"/>
              <a:t>Web-</a:t>
            </a:r>
            <a:r>
              <a:rPr dirty="0" err="1"/>
              <a:t>квест</a:t>
            </a:r>
            <a:r>
              <a:rPr dirty="0"/>
              <a:t>:</a:t>
            </a:r>
          </a:p>
          <a:p>
            <a:pPr algn="ctr" defTabSz="463598">
              <a:defRPr sz="1500">
                <a:latin typeface="+mj-lt"/>
                <a:ea typeface="+mj-ea"/>
                <a:cs typeface="+mj-cs"/>
                <a:sym typeface="Calibri"/>
              </a:defRPr>
            </a:pPr>
            <a:r>
              <a:rPr dirty="0"/>
              <a:t> «</a:t>
            </a:r>
            <a:r>
              <a:rPr dirty="0" err="1"/>
              <a:t>Шаг</a:t>
            </a:r>
            <a:r>
              <a:rPr dirty="0"/>
              <a:t> </a:t>
            </a:r>
            <a:r>
              <a:rPr dirty="0" err="1"/>
              <a:t>за</a:t>
            </a:r>
            <a:r>
              <a:rPr dirty="0"/>
              <a:t> </a:t>
            </a:r>
            <a:r>
              <a:rPr dirty="0" err="1"/>
              <a:t>шагом</a:t>
            </a:r>
            <a:r>
              <a:rPr dirty="0"/>
              <a:t>, </a:t>
            </a:r>
          </a:p>
          <a:p>
            <a:pPr algn="ctr" defTabSz="463598">
              <a:defRPr sz="1500">
                <a:latin typeface="+mj-lt"/>
                <a:ea typeface="+mj-ea"/>
                <a:cs typeface="+mj-cs"/>
                <a:sym typeface="Calibri"/>
              </a:defRPr>
            </a:pPr>
            <a:r>
              <a:rPr dirty="0" err="1"/>
              <a:t>день</a:t>
            </a:r>
            <a:r>
              <a:rPr dirty="0"/>
              <a:t> </a:t>
            </a:r>
            <a:r>
              <a:rPr dirty="0" err="1"/>
              <a:t>за</a:t>
            </a:r>
            <a:r>
              <a:rPr dirty="0"/>
              <a:t> </a:t>
            </a:r>
            <a:r>
              <a:rPr dirty="0" err="1" smtClean="0"/>
              <a:t>днём</a:t>
            </a:r>
            <a:r>
              <a:rPr lang="ru-RU" dirty="0" smtClean="0"/>
              <a:t> </a:t>
            </a:r>
            <a:r>
              <a:rPr dirty="0" err="1" smtClean="0"/>
              <a:t>за</a:t>
            </a:r>
            <a:r>
              <a:rPr dirty="0" smtClean="0"/>
              <a:t> </a:t>
            </a:r>
            <a:r>
              <a:rPr dirty="0" err="1"/>
              <a:t>здоровьем</a:t>
            </a:r>
            <a:r>
              <a:rPr dirty="0"/>
              <a:t> </a:t>
            </a:r>
            <a:r>
              <a:rPr dirty="0" err="1"/>
              <a:t>мы</a:t>
            </a:r>
            <a:r>
              <a:rPr dirty="0"/>
              <a:t> </a:t>
            </a:r>
            <a:r>
              <a:rPr dirty="0" err="1"/>
              <a:t>идём</a:t>
            </a:r>
            <a:r>
              <a:rPr dirty="0"/>
              <a:t>!»</a:t>
            </a:r>
          </a:p>
        </p:txBody>
      </p:sp>
      <p:sp>
        <p:nvSpPr>
          <p:cNvPr id="242" name="Shape 242"/>
          <p:cNvSpPr>
            <a:spLocks noGrp="1"/>
          </p:cNvSpPr>
          <p:nvPr>
            <p:ph type="body" sz="quarter" idx="1"/>
          </p:nvPr>
        </p:nvSpPr>
        <p:spPr>
          <a:xfrm>
            <a:off x="4873457" y="3552521"/>
            <a:ext cx="3929575" cy="1187906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defTabSz="795527">
              <a:lnSpc>
                <a:spcPct val="150000"/>
              </a:lnSpc>
              <a:spcBef>
                <a:spcPts val="0"/>
              </a:spcBef>
              <a:defRPr b="1">
                <a:latin typeface="+mj-lt"/>
                <a:ea typeface="+mj-ea"/>
                <a:cs typeface="+mj-cs"/>
                <a:sym typeface="Calibri"/>
              </a:defRPr>
            </a:pPr>
            <a:r>
              <a:rPr sz="1500" dirty="0" err="1"/>
              <a:t>Докладчик</a:t>
            </a:r>
            <a:r>
              <a:rPr sz="1500" b="0" dirty="0"/>
              <a:t>: </a:t>
            </a:r>
            <a:r>
              <a:rPr sz="1500" dirty="0"/>
              <a:t>Зимичева </a:t>
            </a:r>
            <a:r>
              <a:rPr sz="1500" dirty="0" err="1"/>
              <a:t>Ольга</a:t>
            </a:r>
            <a:r>
              <a:rPr sz="1500" dirty="0"/>
              <a:t> </a:t>
            </a:r>
            <a:r>
              <a:rPr sz="1500" dirty="0" err="1"/>
              <a:t>Константиновна</a:t>
            </a:r>
            <a:r>
              <a:rPr sz="1500" dirty="0"/>
              <a:t>, </a:t>
            </a:r>
            <a:r>
              <a:rPr lang="ru-RU" sz="1500" dirty="0" smtClean="0"/>
              <a:t> </a:t>
            </a:r>
          </a:p>
          <a:p>
            <a:pPr defTabSz="795527">
              <a:lnSpc>
                <a:spcPct val="150000"/>
              </a:lnSpc>
              <a:spcBef>
                <a:spcPts val="0"/>
              </a:spcBef>
              <a:defRPr b="1">
                <a:latin typeface="+mj-lt"/>
                <a:ea typeface="+mj-ea"/>
                <a:cs typeface="+mj-cs"/>
                <a:sym typeface="Calibri"/>
              </a:defRPr>
            </a:pPr>
            <a:r>
              <a:rPr dirty="0" err="1" smtClean="0"/>
              <a:t>инструктор</a:t>
            </a:r>
            <a:r>
              <a:rPr dirty="0" smtClean="0"/>
              <a:t> </a:t>
            </a:r>
            <a:r>
              <a:rPr dirty="0" err="1"/>
              <a:t>по</a:t>
            </a:r>
            <a:r>
              <a:rPr dirty="0"/>
              <a:t> </a:t>
            </a:r>
            <a:r>
              <a:rPr dirty="0" err="1"/>
              <a:t>физической</a:t>
            </a:r>
            <a:r>
              <a:rPr dirty="0"/>
              <a:t> </a:t>
            </a:r>
            <a:r>
              <a:rPr dirty="0" err="1" smtClean="0"/>
              <a:t>культуре</a:t>
            </a:r>
            <a:r>
              <a:rPr lang="ru-RU" dirty="0" smtClean="0"/>
              <a:t> </a:t>
            </a:r>
            <a:r>
              <a:rPr dirty="0" smtClean="0"/>
              <a:t>Г</a:t>
            </a:r>
            <a:r>
              <a:rPr lang="ru-RU" dirty="0" err="1" smtClean="0"/>
              <a:t>осударственного</a:t>
            </a:r>
            <a:r>
              <a:rPr lang="ru-RU" dirty="0" smtClean="0"/>
              <a:t> бюджетного  дошкольного образовательного учреждения</a:t>
            </a:r>
            <a:r>
              <a:rPr dirty="0" smtClean="0"/>
              <a:t> </a:t>
            </a:r>
            <a:r>
              <a:rPr dirty="0" err="1" smtClean="0"/>
              <a:t>детск</a:t>
            </a:r>
            <a:r>
              <a:rPr lang="ru-RU" dirty="0" smtClean="0"/>
              <a:t>ого</a:t>
            </a:r>
            <a:r>
              <a:rPr dirty="0" smtClean="0"/>
              <a:t> </a:t>
            </a:r>
            <a:r>
              <a:rPr dirty="0" err="1" smtClean="0"/>
              <a:t>сад</a:t>
            </a:r>
            <a:r>
              <a:rPr lang="ru-RU" dirty="0" smtClean="0"/>
              <a:t>а</a:t>
            </a:r>
            <a:r>
              <a:rPr dirty="0" smtClean="0"/>
              <a:t> </a:t>
            </a:r>
            <a:r>
              <a:rPr dirty="0"/>
              <a:t>№ 61 </a:t>
            </a:r>
            <a:r>
              <a:rPr lang="ru-RU" dirty="0" smtClean="0"/>
              <a:t>комбинированного вида  </a:t>
            </a:r>
            <a:r>
              <a:rPr dirty="0" err="1" smtClean="0"/>
              <a:t>Фрунзенского</a:t>
            </a:r>
            <a:r>
              <a:rPr dirty="0" smtClean="0"/>
              <a:t> </a:t>
            </a:r>
            <a:r>
              <a:rPr dirty="0" err="1"/>
              <a:t>района</a:t>
            </a:r>
            <a:r>
              <a:rPr dirty="0"/>
              <a:t> </a:t>
            </a:r>
            <a:r>
              <a:rPr lang="ru-RU" dirty="0" smtClean="0"/>
              <a:t> </a:t>
            </a:r>
            <a:r>
              <a:rPr dirty="0" err="1" smtClean="0"/>
              <a:t>Санкт</a:t>
            </a:r>
            <a:r>
              <a:rPr dirty="0" smtClean="0"/>
              <a:t>-</a:t>
            </a:r>
            <a:r>
              <a:rPr lang="ru-RU" dirty="0" smtClean="0"/>
              <a:t>П</a:t>
            </a:r>
            <a:r>
              <a:rPr dirty="0" err="1" smtClean="0"/>
              <a:t>етербурга</a:t>
            </a:r>
            <a:r>
              <a:rPr lang="ru-RU" dirty="0" smtClean="0"/>
              <a:t> «Ягодка»</a:t>
            </a:r>
            <a:r>
              <a:rPr dirty="0"/>
              <a:t/>
            </a:r>
            <a:br>
              <a:rPr dirty="0"/>
            </a:br>
            <a:endParaRPr dirty="0"/>
          </a:p>
        </p:txBody>
      </p:sp>
      <p:sp>
        <p:nvSpPr>
          <p:cNvPr id="243" name="Shape 243"/>
          <p:cNvSpPr>
            <a:spLocks noGrp="1"/>
          </p:cNvSpPr>
          <p:nvPr>
            <p:ph type="sldNum" sz="quarter" idx="4294967295"/>
          </p:nvPr>
        </p:nvSpPr>
        <p:spPr>
          <a:xfrm>
            <a:off x="8656510" y="4829435"/>
            <a:ext cx="146516" cy="165144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sp>
        <p:nvSpPr>
          <p:cNvPr id="244" name="Shape 244"/>
          <p:cNvSpPr/>
          <p:nvPr/>
        </p:nvSpPr>
        <p:spPr>
          <a:xfrm>
            <a:off x="1352737" y="0"/>
            <a:ext cx="3219264" cy="5143500"/>
          </a:xfrm>
          <a:prstGeom prst="rect">
            <a:avLst/>
          </a:prstGeom>
          <a:solidFill>
            <a:srgbClr val="D9D9D9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>
              <a:defRPr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245" name="image1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352736" y="0"/>
            <a:ext cx="3219264" cy="5143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246" name="image2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88635" y="742363"/>
            <a:ext cx="2747467" cy="365877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Shape 248"/>
          <p:cNvSpPr>
            <a:spLocks noGrp="1"/>
          </p:cNvSpPr>
          <p:nvPr>
            <p:ph type="title"/>
          </p:nvPr>
        </p:nvSpPr>
        <p:spPr>
          <a:xfrm>
            <a:off x="1692462" y="303497"/>
            <a:ext cx="7110567" cy="828092"/>
          </a:xfrm>
          <a:prstGeom prst="rect">
            <a:avLst/>
          </a:prstGeom>
        </p:spPr>
        <p:txBody>
          <a:bodyPr/>
          <a:lstStyle>
            <a:lvl1pPr>
              <a:defRPr sz="2100" b="1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Шаг за шагом, день за днём за здоровьем мы идём!</a:t>
            </a:r>
          </a:p>
        </p:txBody>
      </p:sp>
      <p:sp>
        <p:nvSpPr>
          <p:cNvPr id="249" name="Shape 249"/>
          <p:cNvSpPr>
            <a:spLocks noGrp="1"/>
          </p:cNvSpPr>
          <p:nvPr>
            <p:ph type="sldNum" sz="quarter" idx="4294967295"/>
          </p:nvPr>
        </p:nvSpPr>
        <p:spPr>
          <a:xfrm>
            <a:off x="8656510" y="4829435"/>
            <a:ext cx="146516" cy="165144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250" name="Shape 250"/>
          <p:cNvSpPr/>
          <p:nvPr/>
        </p:nvSpPr>
        <p:spPr>
          <a:xfrm>
            <a:off x="1672516" y="1704380"/>
            <a:ext cx="6983994" cy="2885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normAutofit/>
          </a:bodyPr>
          <a:lstStyle/>
          <a:p>
            <a:pPr marL="285750" indent="-285750" algn="just">
              <a:spcBef>
                <a:spcPts val="600"/>
              </a:spcBef>
              <a:buSzPct val="100000"/>
              <a:buFont typeface="Wingdings" panose="05000000000000000000" pitchFamily="2" charset="2"/>
              <a:buChar char="ü"/>
              <a:defRPr sz="1700" b="1">
                <a:solidFill>
                  <a:srgbClr val="254061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rPr dirty="0" err="1"/>
              <a:t>Участники</a:t>
            </a:r>
            <a:r>
              <a:rPr dirty="0"/>
              <a:t>: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дети</a:t>
            </a:r>
            <a:r>
              <a:rPr b="0" dirty="0">
                <a:solidFill>
                  <a:srgbClr val="000000"/>
                </a:solidFill>
              </a:rPr>
              <a:t> 5 - 7 </a:t>
            </a:r>
            <a:r>
              <a:rPr b="0" dirty="0" err="1">
                <a:solidFill>
                  <a:srgbClr val="000000"/>
                </a:solidFill>
              </a:rPr>
              <a:t>лет</a:t>
            </a:r>
            <a:r>
              <a:rPr b="0" dirty="0">
                <a:solidFill>
                  <a:srgbClr val="000000"/>
                </a:solidFill>
              </a:rPr>
              <a:t> и </a:t>
            </a:r>
            <a:r>
              <a:rPr b="0" dirty="0" err="1">
                <a:solidFill>
                  <a:srgbClr val="000000"/>
                </a:solidFill>
              </a:rPr>
              <a:t>старше</a:t>
            </a:r>
            <a:r>
              <a:rPr b="0" dirty="0">
                <a:solidFill>
                  <a:srgbClr val="000000"/>
                </a:solidFill>
              </a:rPr>
              <a:t>, </a:t>
            </a:r>
            <a:r>
              <a:rPr b="0" dirty="0" err="1">
                <a:solidFill>
                  <a:srgbClr val="000000"/>
                </a:solidFill>
              </a:rPr>
              <a:t>родители</a:t>
            </a:r>
            <a:r>
              <a:rPr b="0" dirty="0">
                <a:solidFill>
                  <a:srgbClr val="000000"/>
                </a:solidFill>
              </a:rPr>
              <a:t>.</a:t>
            </a:r>
          </a:p>
          <a:p>
            <a:pPr marL="285750" indent="-285750" algn="just">
              <a:spcBef>
                <a:spcPts val="600"/>
              </a:spcBef>
              <a:buFont typeface="Wingdings" panose="05000000000000000000" pitchFamily="2" charset="2"/>
              <a:buChar char="ü"/>
              <a:defRPr sz="1400" b="1">
                <a:solidFill>
                  <a:srgbClr val="254061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 b="0" dirty="0">
              <a:solidFill>
                <a:srgbClr val="000000"/>
              </a:solidFill>
            </a:endParaRPr>
          </a:p>
          <a:p>
            <a:pPr marL="285750" indent="-285750" algn="just">
              <a:spcBef>
                <a:spcPts val="600"/>
              </a:spcBef>
              <a:buSzPct val="100000"/>
              <a:buFont typeface="Wingdings" panose="05000000000000000000" pitchFamily="2" charset="2"/>
              <a:buChar char="ü"/>
              <a:defRPr sz="1700" b="1">
                <a:solidFill>
                  <a:srgbClr val="254061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rPr dirty="0" err="1"/>
              <a:t>Цель</a:t>
            </a:r>
            <a:r>
              <a:rPr dirty="0"/>
              <a:t>:</a:t>
            </a:r>
            <a:r>
              <a:rPr dirty="0">
                <a:uFill>
                  <a:solidFill>
                    <a:srgbClr val="000000"/>
                  </a:solidFill>
                </a:uFill>
              </a:rPr>
              <a:t> </a:t>
            </a:r>
            <a:r>
              <a:rPr b="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приобщать</a:t>
            </a:r>
            <a:r>
              <a:rPr b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b="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детей</a:t>
            </a:r>
            <a:r>
              <a:rPr b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и </a:t>
            </a:r>
            <a:r>
              <a:rPr b="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их</a:t>
            </a:r>
            <a:r>
              <a:rPr b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b="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родителей</a:t>
            </a:r>
            <a:r>
              <a:rPr b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к </a:t>
            </a:r>
            <a:r>
              <a:rPr b="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здоровому</a:t>
            </a:r>
            <a:r>
              <a:rPr b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b="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образу</a:t>
            </a:r>
            <a:r>
              <a:rPr b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b="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жизни</a:t>
            </a:r>
            <a:r>
              <a:rPr b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b="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через</a:t>
            </a:r>
            <a:r>
              <a:rPr b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b="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двигательную</a:t>
            </a:r>
            <a:r>
              <a:rPr b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b="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активность</a:t>
            </a:r>
            <a:r>
              <a:rPr b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и </a:t>
            </a:r>
            <a:r>
              <a:rPr b="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осмысление</a:t>
            </a:r>
            <a:r>
              <a:rPr b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b="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родителями</a:t>
            </a:r>
            <a:r>
              <a:rPr b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b="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оздоровительной</a:t>
            </a:r>
            <a:r>
              <a:rPr b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b="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ценности</a:t>
            </a:r>
            <a:r>
              <a:rPr b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b="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активных</a:t>
            </a:r>
            <a:r>
              <a:rPr b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b="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семейных</a:t>
            </a:r>
            <a:r>
              <a:rPr b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 </a:t>
            </a:r>
            <a:r>
              <a:rPr b="0" dirty="0" err="1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выходных</a:t>
            </a:r>
            <a:r>
              <a:rPr b="0" dirty="0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</a:rPr>
              <a:t>.</a:t>
            </a:r>
            <a:endParaRPr dirty="0">
              <a:uFill>
                <a:solidFill>
                  <a:srgbClr val="000000"/>
                </a:solidFill>
              </a:uFill>
            </a:endParaRPr>
          </a:p>
          <a:p>
            <a:pPr marL="285750" indent="-285750" algn="just">
              <a:spcBef>
                <a:spcPts val="600"/>
              </a:spcBef>
              <a:buSzPct val="100000"/>
              <a:buFont typeface="Wingdings" panose="05000000000000000000" pitchFamily="2" charset="2"/>
              <a:buChar char="ü"/>
              <a:defRPr sz="1700" b="1">
                <a:solidFill>
                  <a:srgbClr val="254061"/>
                </a:solidFill>
                <a:latin typeface="+mj-lt"/>
                <a:ea typeface="+mj-ea"/>
                <a:cs typeface="+mj-cs"/>
                <a:sym typeface="Calibri"/>
              </a:defRPr>
            </a:pPr>
            <a:endParaRPr dirty="0">
              <a:uFill>
                <a:solidFill>
                  <a:srgbClr val="000000"/>
                </a:solidFill>
              </a:uFill>
            </a:endParaRPr>
          </a:p>
          <a:p>
            <a:pPr marL="285750" indent="-285750" algn="just">
              <a:spcBef>
                <a:spcPts val="600"/>
              </a:spcBef>
              <a:buSzPct val="100000"/>
              <a:buFont typeface="Wingdings" panose="05000000000000000000" pitchFamily="2" charset="2"/>
              <a:buChar char="ü"/>
              <a:defRPr sz="1700" b="1">
                <a:solidFill>
                  <a:srgbClr val="254061"/>
                </a:solidFill>
                <a:latin typeface="+mj-lt"/>
                <a:ea typeface="+mj-ea"/>
                <a:cs typeface="+mj-cs"/>
                <a:sym typeface="Calibri"/>
              </a:defRPr>
            </a:pPr>
            <a:r>
              <a:rPr dirty="0" err="1"/>
              <a:t>Проблемный</a:t>
            </a:r>
            <a:r>
              <a:rPr dirty="0"/>
              <a:t> </a:t>
            </a:r>
            <a:r>
              <a:rPr dirty="0" err="1"/>
              <a:t>вопрос</a:t>
            </a:r>
            <a:r>
              <a:rPr dirty="0"/>
              <a:t>: </a:t>
            </a:r>
            <a:r>
              <a:rPr b="0" dirty="0" err="1">
                <a:solidFill>
                  <a:srgbClr val="000000"/>
                </a:solidFill>
              </a:rPr>
              <a:t>где</a:t>
            </a:r>
            <a:r>
              <a:rPr b="0" dirty="0">
                <a:solidFill>
                  <a:srgbClr val="000000"/>
                </a:solidFill>
              </a:rPr>
              <a:t> и </a:t>
            </a:r>
            <a:r>
              <a:rPr b="0" dirty="0" err="1">
                <a:solidFill>
                  <a:srgbClr val="000000"/>
                </a:solidFill>
              </a:rPr>
              <a:t>как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smtClean="0">
                <a:solidFill>
                  <a:srgbClr val="000000"/>
                </a:solidFill>
              </a:rPr>
              <a:t>в</a:t>
            </a:r>
            <a:r>
              <a:rPr lang="ru-RU" b="0" dirty="0" smtClean="0">
                <a:solidFill>
                  <a:srgbClr val="000000"/>
                </a:solidFill>
              </a:rPr>
              <a:t>о Фрунзенском районе </a:t>
            </a:r>
            <a:r>
              <a:rPr b="0" dirty="0" smtClean="0">
                <a:solidFill>
                  <a:srgbClr val="000000"/>
                </a:solidFill>
              </a:rPr>
              <a:t> </a:t>
            </a:r>
            <a:r>
              <a:rPr lang="ru-RU" b="0" dirty="0" smtClean="0">
                <a:solidFill>
                  <a:srgbClr val="000000"/>
                </a:solidFill>
              </a:rPr>
              <a:t>                </a:t>
            </a:r>
            <a:r>
              <a:rPr b="0" dirty="0" err="1" smtClean="0">
                <a:solidFill>
                  <a:srgbClr val="000000"/>
                </a:solidFill>
              </a:rPr>
              <a:t>Санкт-Петербург</a:t>
            </a:r>
            <a:r>
              <a:rPr lang="ru-RU" b="0" dirty="0" smtClean="0">
                <a:solidFill>
                  <a:srgbClr val="000000"/>
                </a:solidFill>
              </a:rPr>
              <a:t>а</a:t>
            </a:r>
            <a:r>
              <a:rPr b="0" dirty="0" smtClean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можно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организовать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семейный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выходной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так</a:t>
            </a:r>
            <a:r>
              <a:rPr b="0" dirty="0">
                <a:solidFill>
                  <a:srgbClr val="000000"/>
                </a:solidFill>
              </a:rPr>
              <a:t>, </a:t>
            </a:r>
            <a:r>
              <a:rPr b="0" dirty="0" err="1">
                <a:solidFill>
                  <a:srgbClr val="000000"/>
                </a:solidFill>
              </a:rPr>
              <a:t>чтобы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он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был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нескучным</a:t>
            </a:r>
            <a:r>
              <a:rPr b="0" dirty="0">
                <a:solidFill>
                  <a:srgbClr val="000000"/>
                </a:solidFill>
              </a:rPr>
              <a:t> и </a:t>
            </a:r>
            <a:r>
              <a:rPr b="0" dirty="0" err="1">
                <a:solidFill>
                  <a:srgbClr val="000000"/>
                </a:solidFill>
              </a:rPr>
              <a:t>полезным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для</a:t>
            </a:r>
            <a:r>
              <a:rPr b="0" dirty="0">
                <a:solidFill>
                  <a:srgbClr val="000000"/>
                </a:solidFill>
              </a:rPr>
              <a:t> </a:t>
            </a:r>
            <a:r>
              <a:rPr b="0" dirty="0" err="1">
                <a:solidFill>
                  <a:srgbClr val="000000"/>
                </a:solidFill>
              </a:rPr>
              <a:t>здоровья</a:t>
            </a:r>
            <a:r>
              <a:rPr b="0" dirty="0">
                <a:solidFill>
                  <a:srgbClr val="000000"/>
                </a:solidFill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" name="Shape 252"/>
          <p:cNvSpPr>
            <a:spLocks noGrp="1"/>
          </p:cNvSpPr>
          <p:nvPr>
            <p:ph type="title"/>
          </p:nvPr>
        </p:nvSpPr>
        <p:spPr>
          <a:xfrm>
            <a:off x="1382623" y="604581"/>
            <a:ext cx="3045366" cy="1014105"/>
          </a:xfrm>
          <a:prstGeom prst="rect">
            <a:avLst/>
          </a:prstGeom>
        </p:spPr>
        <p:txBody>
          <a:bodyPr/>
          <a:lstStyle>
            <a:lvl1pPr algn="ctr">
              <a:defRPr b="1" sz="2100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Парк Интернационалистов</a:t>
            </a:r>
          </a:p>
        </p:txBody>
      </p:sp>
      <p:sp>
        <p:nvSpPr>
          <p:cNvPr id="253" name="Shape 253"/>
          <p:cNvSpPr>
            <a:spLocks noGrp="1"/>
          </p:cNvSpPr>
          <p:nvPr>
            <p:ph idx="1" sz="quarter" type="body"/>
          </p:nvPr>
        </p:nvSpPr>
        <p:spPr>
          <a:xfrm>
            <a:off x="1503645" y="2415832"/>
            <a:ext cx="2482148" cy="2019390"/>
          </a:xfrm>
          <a:prstGeom prst="rect">
            <a:avLst/>
          </a:prstGeom>
        </p:spPr>
        <p:txBody>
          <a:bodyPr/>
          <a:lstStyle/>
          <a:p>
            <a:pPr algn="ctr" defTabSz="685800">
              <a:spcBef>
                <a:spcPts val="400"/>
              </a:spcBef>
              <a:defRPr sz="1600">
                <a:latin typeface="+mj-lt"/>
                <a:ea typeface="+mj-ea"/>
                <a:cs typeface="+mj-cs"/>
                <a:sym typeface="Calibri"/>
              </a:defRPr>
            </a:pPr>
            <a:endParaRPr/>
          </a:p>
          <a:p>
            <a:pPr algn="ctr" defTabSz="685800">
              <a:spcBef>
                <a:spcPts val="400"/>
              </a:spcBef>
              <a:defRPr sz="1800">
                <a:latin typeface="+mj-lt"/>
                <a:ea typeface="+mj-ea"/>
                <a:cs typeface="+mj-cs"/>
                <a:sym typeface="Calibri"/>
              </a:defRPr>
            </a:pPr>
            <a:endParaRPr/>
          </a:p>
          <a:p>
            <a:pPr algn="ctr" defTabSz="685800">
              <a:spcBef>
                <a:spcPts val="400"/>
              </a:spcBef>
              <a:defRPr sz="1500">
                <a:latin typeface="+mj-lt"/>
                <a:ea typeface="+mj-ea"/>
                <a:cs typeface="+mj-cs"/>
                <a:sym typeface="Calibri"/>
              </a:defRPr>
            </a:pPr>
            <a:r>
              <a:t>СПОРТИВНАЯ ПЛОЩАДКА ДЛЯ WORKOUT</a:t>
            </a:r>
          </a:p>
        </p:txBody>
      </p:sp>
      <p:sp>
        <p:nvSpPr>
          <p:cNvPr id="254" name="Shape 254"/>
          <p:cNvSpPr>
            <a:spLocks noGrp="1"/>
          </p:cNvSpPr>
          <p:nvPr>
            <p:ph idx="4294967295" sz="quarter" type="sldNum"/>
          </p:nvPr>
        </p:nvSpPr>
        <p:spPr>
          <a:xfrm>
            <a:off x="8656510" y="4829435"/>
            <a:ext cx="146516" cy="165144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/>
          <a:lstStyle/>
          <a:p>
            <a:fld id="{86CB4B4D-7CA3-9044-876B-883B54F8677D}" type="slidenum">
              <a:t>4</a:t>
            </a:fld>
            <a:endParaRPr/>
          </a:p>
        </p:txBody>
      </p:sp>
      <p:pic>
        <p:nvPicPr>
          <p:cNvPr id="255" name="image3.jpeg"/>
          <p:cNvPicPr>
            <a:picLocks noChangeAspect="1" noGrp="1"/>
          </p:cNvPicPr>
          <p:nvPr>
            <p:ph idx="13" type="pic"/>
          </p:nvPr>
        </p:nvPicPr>
        <p:blipFill>
          <a:blip r:embed="rId2">
            <a:extLst/>
          </a:blip>
          <a:srcRect r="-18"/>
          <a:stretch>
            <a:fillRect/>
          </a:stretch>
        </p:blipFill>
        <p:spPr>
          <a:xfrm>
            <a:off x="4588061" y="0"/>
            <a:ext cx="2252193" cy="2571750"/>
          </a:xfrm>
          <a:prstGeom prst="rect">
            <a:avLst/>
          </a:prstGeom>
          <a:effectLst>
            <a:outerShdw blurRad="76200" dir="10500000" dist="95250" rotWithShape="0">
              <a:srgbClr val="000000">
                <a:alpha val="20000"/>
              </a:srgbClr>
            </a:outerShdw>
          </a:effectLst>
        </p:spPr>
      </p:pic>
      <p:pic>
        <p:nvPicPr>
          <p:cNvPr id="256" name="image4.jpeg"/>
          <p:cNvPicPr>
            <a:picLocks noChangeAspect="1" noGrp="1"/>
          </p:cNvPicPr>
          <p:nvPr>
            <p:ph idx="14" type="pic"/>
          </p:nvPr>
        </p:nvPicPr>
        <p:blipFill>
          <a:blip r:embed="rId3">
            <a:extLst/>
          </a:blip>
          <a:srcRect b="23"/>
          <a:stretch>
            <a:fillRect/>
          </a:stretch>
        </p:blipFill>
        <p:spPr>
          <a:xfrm>
            <a:off x="4588061" y="2643758"/>
            <a:ext cx="4555939" cy="2499742"/>
          </a:xfrm>
          <a:prstGeom prst="rect">
            <a:avLst/>
          </a:prstGeom>
          <a:effectLst>
            <a:outerShdw blurRad="76200" dir="10500000" dist="95250" rotWithShape="0">
              <a:srgbClr val="000000">
                <a:alpha val="20000"/>
              </a:srgbClr>
            </a:outerShdw>
          </a:effectLst>
        </p:spPr>
      </p:pic>
      <p:pic>
        <p:nvPicPr>
          <p:cNvPr id="257" name="image5.jpeg"/>
          <p:cNvPicPr>
            <a:picLocks noChangeAspect="1" noGrp="1"/>
          </p:cNvPicPr>
          <p:nvPr>
            <p:ph idx="15" type="pic"/>
          </p:nvPr>
        </p:nvPicPr>
        <p:blipFill>
          <a:blip r:embed="rId4">
            <a:extLst/>
          </a:blip>
          <a:srcRect r="-69"/>
          <a:stretch>
            <a:fillRect/>
          </a:stretch>
        </p:blipFill>
        <p:spPr>
          <a:xfrm>
            <a:off x="6912767" y="0"/>
            <a:ext cx="2231238" cy="2571750"/>
          </a:xfrm>
          <a:prstGeom prst="rect">
            <a:avLst/>
          </a:prstGeom>
          <a:effectLst>
            <a:outerShdw blurRad="76200" dir="10500000" dist="95250" rotWithShape="0">
              <a:srgbClr val="000000">
                <a:alpha val="20000"/>
              </a:srgbClr>
            </a:outerShdw>
          </a:effectLst>
        </p:spPr>
      </p:pic>
    </p:spTree>
  </p:cSld>
  <p:clrMapOvr>
    <a:masterClrMapping/>
  </p:clrMapOvr>
  <p:transition spd="slow"/>
  <p:timing>
    <p:tnLst>
      <p:par>
        <p:cTn dur="indefinite" id="1" nodeType="tmRoot" restart="never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>
            <a:spLocks noGrp="1"/>
          </p:cNvSpPr>
          <p:nvPr>
            <p:ph type="title"/>
          </p:nvPr>
        </p:nvSpPr>
        <p:spPr>
          <a:xfrm>
            <a:off x="1347081" y="169624"/>
            <a:ext cx="7128793" cy="836248"/>
          </a:xfrm>
          <a:prstGeom prst="rect">
            <a:avLst/>
          </a:prstGeom>
        </p:spPr>
        <p:txBody>
          <a:bodyPr/>
          <a:lstStyle>
            <a:lvl1pPr algn="ctr">
              <a:defRPr sz="2100" b="1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Предварительный этап</a:t>
            </a:r>
          </a:p>
        </p:txBody>
      </p:sp>
      <p:sp>
        <p:nvSpPr>
          <p:cNvPr id="260" name="Shape 260"/>
          <p:cNvSpPr>
            <a:spLocks noGrp="1"/>
          </p:cNvSpPr>
          <p:nvPr>
            <p:ph type="sldNum" sz="quarter" idx="4294967295"/>
          </p:nvPr>
        </p:nvSpPr>
        <p:spPr>
          <a:xfrm>
            <a:off x="8656510" y="4829435"/>
            <a:ext cx="146516" cy="165144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5</a:t>
            </a:fld>
            <a:endParaRPr/>
          </a:p>
        </p:txBody>
      </p:sp>
      <p:pic>
        <p:nvPicPr>
          <p:cNvPr id="261" name="image6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647700" y="1395153"/>
            <a:ext cx="2202476" cy="3117527"/>
          </a:xfrm>
          <a:prstGeom prst="rect">
            <a:avLst/>
          </a:prstGeom>
          <a:ln w="12700">
            <a:miter lim="400000"/>
          </a:ln>
          <a:effectLst>
            <a:outerShdw blurRad="76200" dist="95250" dir="10500000" rotWithShape="0">
              <a:srgbClr val="000000">
                <a:alpha val="20000"/>
              </a:srgbClr>
            </a:outerShdw>
          </a:effectLst>
        </p:spPr>
      </p:pic>
      <p:pic>
        <p:nvPicPr>
          <p:cNvPr id="262" name="image7.jpe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6629765" y="1351124"/>
            <a:ext cx="2202477" cy="3117527"/>
          </a:xfrm>
          <a:prstGeom prst="rect">
            <a:avLst/>
          </a:prstGeom>
          <a:ln w="12700">
            <a:miter lim="400000"/>
          </a:ln>
          <a:effectLst>
            <a:outerShdw blurRad="76200" dist="95250" dir="10500000" rotWithShape="0">
              <a:srgbClr val="000000">
                <a:alpha val="20000"/>
              </a:srgbClr>
            </a:outerShdw>
          </a:effectLst>
        </p:spPr>
      </p:pic>
      <p:pic>
        <p:nvPicPr>
          <p:cNvPr id="263" name="image8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4049600" y="1703409"/>
            <a:ext cx="2412955" cy="2412953"/>
          </a:xfrm>
          <a:prstGeom prst="rect">
            <a:avLst/>
          </a:prstGeom>
          <a:ln w="12700">
            <a:miter lim="400000"/>
          </a:ln>
          <a:effectLst>
            <a:outerShdw blurRad="76200" dist="95250" dir="10500000" rotWithShape="0">
              <a:srgbClr val="000000">
                <a:alpha val="20000"/>
              </a:srgbClr>
            </a:outerShdw>
          </a:effectLst>
        </p:spPr>
      </p:pic>
      <p:pic>
        <p:nvPicPr>
          <p:cNvPr id="264" name="image3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934325" y="242149"/>
            <a:ext cx="895117" cy="836252"/>
          </a:xfrm>
          <a:prstGeom prst="rect">
            <a:avLst/>
          </a:prstGeom>
          <a:ln w="12700">
            <a:miter lim="400000"/>
          </a:ln>
          <a:effectLst>
            <a:outerShdw blurRad="76200" dist="95250" dir="10500000" rotWithShape="0">
              <a:srgbClr val="000000">
                <a:alpha val="2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Shape 266"/>
          <p:cNvSpPr>
            <a:spLocks noGrp="1"/>
          </p:cNvSpPr>
          <p:nvPr>
            <p:ph type="title"/>
          </p:nvPr>
        </p:nvSpPr>
        <p:spPr>
          <a:xfrm>
            <a:off x="1449834" y="304786"/>
            <a:ext cx="7128796" cy="836248"/>
          </a:xfrm>
          <a:prstGeom prst="rect">
            <a:avLst/>
          </a:prstGeom>
        </p:spPr>
        <p:txBody>
          <a:bodyPr/>
          <a:lstStyle>
            <a:lvl1pPr algn="ctr">
              <a:defRPr sz="2100" b="1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Основной этап - 1 включение</a:t>
            </a:r>
          </a:p>
        </p:txBody>
      </p:sp>
      <p:sp>
        <p:nvSpPr>
          <p:cNvPr id="267" name="Shape 267"/>
          <p:cNvSpPr>
            <a:spLocks noGrp="1"/>
          </p:cNvSpPr>
          <p:nvPr>
            <p:ph type="sldNum" sz="quarter" idx="4294967295"/>
          </p:nvPr>
        </p:nvSpPr>
        <p:spPr>
          <a:xfrm>
            <a:off x="8656510" y="4829433"/>
            <a:ext cx="146516" cy="165144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pic>
        <p:nvPicPr>
          <p:cNvPr id="268" name="image4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447225" y="137507"/>
            <a:ext cx="1715469" cy="1170808"/>
          </a:xfrm>
          <a:prstGeom prst="rect">
            <a:avLst/>
          </a:prstGeom>
          <a:ln w="12700">
            <a:miter lim="400000"/>
          </a:ln>
          <a:effectLst>
            <a:outerShdw blurRad="76200" dist="95250" dir="10500000" rotWithShape="0">
              <a:srgbClr val="000000">
                <a:alpha val="20000"/>
              </a:srgbClr>
            </a:outerShdw>
          </a:effectLst>
        </p:spPr>
      </p:pic>
      <p:pic>
        <p:nvPicPr>
          <p:cNvPr id="269" name="image3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883687" y="276327"/>
            <a:ext cx="815951" cy="762292"/>
          </a:xfrm>
          <a:prstGeom prst="rect">
            <a:avLst/>
          </a:prstGeom>
          <a:ln w="12700">
            <a:miter lim="400000"/>
          </a:ln>
          <a:effectLst>
            <a:outerShdw blurRad="76200" dist="95250" dir="10500000" rotWithShape="0">
              <a:srgbClr val="000000">
                <a:alpha val="20000"/>
              </a:srgbClr>
            </a:outerShdw>
          </a:effectLst>
        </p:spPr>
      </p:pic>
      <p:pic>
        <p:nvPicPr>
          <p:cNvPr id="270" name="image9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3742578" y="1332673"/>
            <a:ext cx="2120043" cy="3632431"/>
          </a:xfrm>
          <a:prstGeom prst="rect">
            <a:avLst/>
          </a:prstGeom>
          <a:ln w="12700">
            <a:miter lim="400000"/>
          </a:ln>
          <a:effectLst>
            <a:outerShdw blurRad="76200" dist="95250" dir="10500000" rotWithShape="0">
              <a:srgbClr val="000000">
                <a:alpha val="20000"/>
              </a:srgbClr>
            </a:outerShdw>
          </a:effectLst>
        </p:spPr>
      </p:pic>
      <p:pic>
        <p:nvPicPr>
          <p:cNvPr id="271" name="image10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102851" y="1762162"/>
            <a:ext cx="2694371" cy="2694368"/>
          </a:xfrm>
          <a:prstGeom prst="rect">
            <a:avLst/>
          </a:prstGeom>
          <a:ln w="12700">
            <a:miter lim="400000"/>
          </a:ln>
          <a:effectLst>
            <a:outerShdw blurRad="76200" dist="95250" dir="10500000" rotWithShape="0">
              <a:srgbClr val="000000">
                <a:alpha val="20000"/>
              </a:srgbClr>
            </a:outerShdw>
          </a:effectLst>
        </p:spPr>
      </p:pic>
      <p:pic>
        <p:nvPicPr>
          <p:cNvPr id="272" name="image5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633090" y="1317528"/>
            <a:ext cx="1869259" cy="3658198"/>
          </a:xfrm>
          <a:prstGeom prst="rect">
            <a:avLst/>
          </a:prstGeom>
          <a:ln w="12700">
            <a:miter lim="400000"/>
          </a:ln>
          <a:effectLst>
            <a:outerShdw blurRad="76200" dist="95250" dir="10500000" rotWithShape="0">
              <a:srgbClr val="000000">
                <a:alpha val="2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>
            <a:spLocks noGrp="1"/>
          </p:cNvSpPr>
          <p:nvPr>
            <p:ph type="title"/>
          </p:nvPr>
        </p:nvSpPr>
        <p:spPr>
          <a:xfrm>
            <a:off x="3172901" y="246818"/>
            <a:ext cx="4633870" cy="828095"/>
          </a:xfrm>
          <a:prstGeom prst="rect">
            <a:avLst/>
          </a:prstGeom>
        </p:spPr>
        <p:txBody>
          <a:bodyPr/>
          <a:lstStyle>
            <a:lvl1pPr>
              <a:defRPr sz="2100" b="1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Основной этап - 2-3 включение</a:t>
            </a:r>
          </a:p>
        </p:txBody>
      </p:sp>
      <p:pic>
        <p:nvPicPr>
          <p:cNvPr id="275" name="image3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81584" y="246818"/>
            <a:ext cx="886389" cy="828096"/>
          </a:xfrm>
          <a:prstGeom prst="rect">
            <a:avLst/>
          </a:prstGeom>
          <a:ln w="12700">
            <a:miter lim="400000"/>
          </a:ln>
          <a:effectLst>
            <a:outerShdw blurRad="76200" dist="95250" dir="10500000" rotWithShape="0">
              <a:srgbClr val="000000">
                <a:alpha val="20000"/>
              </a:srgbClr>
            </a:outerShdw>
          </a:effectLst>
        </p:spPr>
      </p:pic>
      <p:pic>
        <p:nvPicPr>
          <p:cNvPr id="276" name="image4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41687" y="75461"/>
            <a:ext cx="1715473" cy="1170809"/>
          </a:xfrm>
          <a:prstGeom prst="rect">
            <a:avLst/>
          </a:prstGeom>
          <a:ln w="12700">
            <a:miter lim="400000"/>
          </a:ln>
          <a:effectLst>
            <a:outerShdw blurRad="76200" dist="95250" dir="10500000" rotWithShape="0">
              <a:srgbClr val="000000">
                <a:alpha val="20000"/>
              </a:srgbClr>
            </a:outerShdw>
          </a:effectLst>
        </p:spPr>
      </p:pic>
      <p:pic>
        <p:nvPicPr>
          <p:cNvPr id="277" name="image6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430824" y="1195976"/>
            <a:ext cx="2371725" cy="3327387"/>
          </a:xfrm>
          <a:prstGeom prst="rect">
            <a:avLst/>
          </a:prstGeom>
          <a:ln w="12700">
            <a:miter lim="400000"/>
          </a:ln>
          <a:effectLst>
            <a:outerShdw blurRad="76200" dist="95250" dir="10500000" rotWithShape="0">
              <a:srgbClr val="000000">
                <a:alpha val="20000"/>
              </a:srgbClr>
            </a:outerShdw>
          </a:effectLst>
        </p:spPr>
      </p:pic>
      <p:pic>
        <p:nvPicPr>
          <p:cNvPr id="278" name="image7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958218" y="1993101"/>
            <a:ext cx="2287464" cy="3054557"/>
          </a:xfrm>
          <a:prstGeom prst="rect">
            <a:avLst/>
          </a:prstGeom>
          <a:ln w="12700">
            <a:miter lim="400000"/>
          </a:ln>
          <a:effectLst>
            <a:outerShdw blurRad="76200" dist="95250" dir="10500000" rotWithShape="0">
              <a:srgbClr val="000000">
                <a:alpha val="20000"/>
              </a:srgbClr>
            </a:outerShdw>
          </a:effectLst>
        </p:spPr>
      </p:pic>
      <p:pic>
        <p:nvPicPr>
          <p:cNvPr id="279" name="image8.pn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1471718" y="1195976"/>
            <a:ext cx="2301358" cy="2855510"/>
          </a:xfrm>
          <a:prstGeom prst="rect">
            <a:avLst/>
          </a:prstGeom>
          <a:ln w="12700">
            <a:miter lim="400000"/>
          </a:ln>
          <a:effectLst>
            <a:outerShdw blurRad="76200" dist="95250" dir="10500000" rotWithShape="0">
              <a:srgbClr val="000000">
                <a:alpha val="20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Shape 281"/>
          <p:cNvSpPr>
            <a:spLocks noGrp="1"/>
          </p:cNvSpPr>
          <p:nvPr>
            <p:ph type="title"/>
          </p:nvPr>
        </p:nvSpPr>
        <p:spPr>
          <a:xfrm>
            <a:off x="2914419" y="246818"/>
            <a:ext cx="4931836" cy="828095"/>
          </a:xfrm>
          <a:prstGeom prst="rect">
            <a:avLst/>
          </a:prstGeom>
        </p:spPr>
        <p:txBody>
          <a:bodyPr/>
          <a:lstStyle>
            <a:lvl1pPr>
              <a:defRPr sz="2100" b="1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Основной этап - 4-5-6-7 включение</a:t>
            </a:r>
          </a:p>
        </p:txBody>
      </p:sp>
      <p:pic>
        <p:nvPicPr>
          <p:cNvPr id="282" name="image3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032724" y="239755"/>
            <a:ext cx="886389" cy="828097"/>
          </a:xfrm>
          <a:prstGeom prst="rect">
            <a:avLst/>
          </a:prstGeom>
          <a:ln w="12700">
            <a:miter lim="400000"/>
          </a:ln>
          <a:effectLst>
            <a:outerShdw blurRad="76200" dist="95250" dir="10500000" rotWithShape="0">
              <a:srgbClr val="000000">
                <a:alpha val="20000"/>
              </a:srgbClr>
            </a:outerShdw>
          </a:effectLst>
        </p:spPr>
      </p:pic>
      <p:pic>
        <p:nvPicPr>
          <p:cNvPr id="283" name="image4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02763" y="75461"/>
            <a:ext cx="1715473" cy="1170809"/>
          </a:xfrm>
          <a:prstGeom prst="rect">
            <a:avLst/>
          </a:prstGeom>
          <a:ln w="12700">
            <a:miter lim="400000"/>
          </a:ln>
          <a:effectLst>
            <a:outerShdw blurRad="76200" dist="95250" dir="10500000" rotWithShape="0">
              <a:srgbClr val="000000">
                <a:alpha val="20000"/>
              </a:srgbClr>
            </a:outerShdw>
          </a:effectLst>
        </p:spPr>
      </p:pic>
      <p:pic>
        <p:nvPicPr>
          <p:cNvPr id="284" name="image11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363830" y="1199152"/>
            <a:ext cx="1650795" cy="2245410"/>
          </a:xfrm>
          <a:prstGeom prst="rect">
            <a:avLst/>
          </a:prstGeom>
          <a:ln w="12700">
            <a:miter lim="400000"/>
          </a:ln>
          <a:effectLst>
            <a:outerShdw blurRad="76200" dist="95250" dir="10500000" rotWithShape="0">
              <a:srgbClr val="000000">
                <a:alpha val="20000"/>
              </a:srgbClr>
            </a:outerShdw>
          </a:effectLst>
        </p:spPr>
      </p:pic>
      <p:pic>
        <p:nvPicPr>
          <p:cNvPr id="285" name="image12.jpe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3096110" y="1344048"/>
            <a:ext cx="2022814" cy="2248537"/>
          </a:xfrm>
          <a:prstGeom prst="rect">
            <a:avLst/>
          </a:prstGeom>
          <a:ln w="12700">
            <a:miter lim="400000"/>
          </a:ln>
          <a:effectLst>
            <a:outerShdw blurRad="76200" dist="95250" dir="10500000" rotWithShape="0">
              <a:srgbClr val="000000">
                <a:alpha val="20000"/>
              </a:srgbClr>
            </a:outerShdw>
          </a:effectLst>
        </p:spPr>
      </p:pic>
      <p:pic>
        <p:nvPicPr>
          <p:cNvPr id="286" name="image13.jpeg"/>
          <p:cNvPicPr>
            <a:picLocks noChangeAspect="1"/>
          </p:cNvPicPr>
          <p:nvPr/>
        </p:nvPicPr>
        <p:blipFill>
          <a:blip r:embed="rId6">
            <a:extLst/>
          </a:blip>
          <a:stretch>
            <a:fillRect/>
          </a:stretch>
        </p:blipFill>
        <p:spPr>
          <a:xfrm>
            <a:off x="5168070" y="1232948"/>
            <a:ext cx="2134347" cy="2177819"/>
          </a:xfrm>
          <a:prstGeom prst="rect">
            <a:avLst/>
          </a:prstGeom>
          <a:ln w="12700">
            <a:miter lim="400000"/>
          </a:ln>
          <a:effectLst>
            <a:outerShdw blurRad="76200" dist="95250" dir="10500000" rotWithShape="0">
              <a:srgbClr val="000000">
                <a:alpha val="20000"/>
              </a:srgbClr>
            </a:outerShdw>
          </a:effectLst>
        </p:spPr>
      </p:pic>
      <p:pic>
        <p:nvPicPr>
          <p:cNvPr id="287" name="image14.jpeg"/>
          <p:cNvPicPr>
            <a:picLocks noChangeAspect="1"/>
          </p:cNvPicPr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7351562" y="1383741"/>
            <a:ext cx="1878352" cy="2169151"/>
          </a:xfrm>
          <a:prstGeom prst="rect">
            <a:avLst/>
          </a:prstGeom>
          <a:ln w="12700">
            <a:miter lim="400000"/>
          </a:ln>
          <a:effectLst>
            <a:outerShdw blurRad="76200" dist="95250" dir="10500000" rotWithShape="0">
              <a:srgbClr val="000000">
                <a:alpha val="20000"/>
              </a:srgbClr>
            </a:outerShdw>
          </a:effectLst>
        </p:spPr>
      </p:pic>
      <p:pic>
        <p:nvPicPr>
          <p:cNvPr id="288" name="image9.png"/>
          <p:cNvPicPr>
            <a:picLocks noChangeAspect="1"/>
          </p:cNvPicPr>
          <p:nvPr/>
        </p:nvPicPr>
        <p:blipFill>
          <a:blip r:embed="rId8">
            <a:extLst/>
          </a:blip>
          <a:stretch>
            <a:fillRect/>
          </a:stretch>
        </p:blipFill>
        <p:spPr>
          <a:xfrm>
            <a:off x="1756150" y="3590570"/>
            <a:ext cx="808699" cy="1469400"/>
          </a:xfrm>
          <a:prstGeom prst="rect">
            <a:avLst/>
          </a:prstGeom>
          <a:ln w="12700">
            <a:miter lim="400000"/>
          </a:ln>
          <a:effectLst>
            <a:outerShdw blurRad="254000" dist="127000" dir="16200000" rotWithShape="0">
              <a:srgbClr val="000000">
                <a:alpha val="70000"/>
              </a:srgbClr>
            </a:outerShdw>
          </a:effectLst>
        </p:spPr>
      </p:pic>
      <p:pic>
        <p:nvPicPr>
          <p:cNvPr id="289" name="image10.png"/>
          <p:cNvPicPr>
            <a:picLocks noChangeAspect="1"/>
          </p:cNvPicPr>
          <p:nvPr/>
        </p:nvPicPr>
        <p:blipFill>
          <a:blip r:embed="rId9">
            <a:extLst/>
          </a:blip>
          <a:stretch>
            <a:fillRect/>
          </a:stretch>
        </p:blipFill>
        <p:spPr>
          <a:xfrm>
            <a:off x="7847544" y="3607577"/>
            <a:ext cx="886389" cy="1469400"/>
          </a:xfrm>
          <a:prstGeom prst="rect">
            <a:avLst/>
          </a:prstGeom>
          <a:ln w="12700">
            <a:miter lim="400000"/>
          </a:ln>
          <a:effectLst>
            <a:outerShdw blurRad="254000" dist="127000" dir="16200000" rotWithShape="0">
              <a:srgbClr val="000000">
                <a:alpha val="70000"/>
              </a:srgbClr>
            </a:outerShdw>
          </a:effectLst>
        </p:spPr>
      </p:pic>
      <p:pic>
        <p:nvPicPr>
          <p:cNvPr id="290" name="image11.png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5365573" y="3607577"/>
            <a:ext cx="1758651" cy="1469400"/>
          </a:xfrm>
          <a:prstGeom prst="rect">
            <a:avLst/>
          </a:prstGeom>
          <a:ln w="12700">
            <a:miter lim="400000"/>
          </a:ln>
          <a:effectLst>
            <a:outerShdw blurRad="254000" dist="127000" dir="16200000" rotWithShape="0">
              <a:srgbClr val="000000">
                <a:alpha val="70000"/>
              </a:srgbClr>
            </a:outerShdw>
          </a:effectLst>
        </p:spPr>
      </p:pic>
      <p:pic>
        <p:nvPicPr>
          <p:cNvPr id="291" name="image12.png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3546786" y="3607577"/>
            <a:ext cx="1095467" cy="1469400"/>
          </a:xfrm>
          <a:prstGeom prst="rect">
            <a:avLst/>
          </a:prstGeom>
          <a:ln w="12700">
            <a:miter lim="400000"/>
          </a:ln>
          <a:effectLst>
            <a:outerShdw blurRad="76200" dist="95250" dir="10500000" rotWithShape="0">
              <a:srgbClr val="000000">
                <a:alpha val="20000"/>
              </a:srgbClr>
            </a:outerShdw>
          </a:effec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Shape 293"/>
          <p:cNvSpPr>
            <a:spLocks noGrp="1"/>
          </p:cNvSpPr>
          <p:nvPr>
            <p:ph type="title"/>
          </p:nvPr>
        </p:nvSpPr>
        <p:spPr>
          <a:xfrm>
            <a:off x="3291791" y="246818"/>
            <a:ext cx="4645237" cy="828096"/>
          </a:xfrm>
          <a:prstGeom prst="rect">
            <a:avLst/>
          </a:prstGeom>
        </p:spPr>
        <p:txBody>
          <a:bodyPr/>
          <a:lstStyle>
            <a:lvl1pPr>
              <a:defRPr sz="2100" b="1"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r>
              <a:t>Основной этап - 8-9 включение</a:t>
            </a:r>
          </a:p>
        </p:txBody>
      </p:sp>
      <p:pic>
        <p:nvPicPr>
          <p:cNvPr id="294" name="image3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81584" y="246818"/>
            <a:ext cx="886389" cy="828096"/>
          </a:xfrm>
          <a:prstGeom prst="rect">
            <a:avLst/>
          </a:prstGeom>
          <a:ln w="12700">
            <a:miter lim="400000"/>
          </a:ln>
          <a:effectLst>
            <a:outerShdw blurRad="76200" dist="95250" dir="10500000" rotWithShape="0">
              <a:srgbClr val="000000">
                <a:alpha val="20000"/>
              </a:srgbClr>
            </a:outerShdw>
          </a:effectLst>
        </p:spPr>
      </p:pic>
      <p:pic>
        <p:nvPicPr>
          <p:cNvPr id="295" name="image4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41687" y="75461"/>
            <a:ext cx="1715473" cy="1170809"/>
          </a:xfrm>
          <a:prstGeom prst="rect">
            <a:avLst/>
          </a:prstGeom>
          <a:ln w="12700">
            <a:miter lim="400000"/>
          </a:ln>
          <a:effectLst>
            <a:outerShdw blurRad="76200" dist="95250" dir="10500000" rotWithShape="0">
              <a:srgbClr val="000000">
                <a:alpha val="20000"/>
              </a:srgbClr>
            </a:outerShdw>
          </a:effectLst>
        </p:spPr>
      </p:pic>
      <p:pic>
        <p:nvPicPr>
          <p:cNvPr id="296" name="image15.jpe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841554" y="1188269"/>
            <a:ext cx="2821692" cy="3766907"/>
          </a:xfrm>
          <a:prstGeom prst="rect">
            <a:avLst/>
          </a:prstGeom>
          <a:ln w="12700">
            <a:miter lim="400000"/>
          </a:ln>
          <a:effectLst>
            <a:outerShdw blurRad="76200" dist="95250" dir="10500000" rotWithShape="0">
              <a:srgbClr val="000000">
                <a:alpha val="20000"/>
              </a:srgbClr>
            </a:outerShdw>
          </a:effectLst>
        </p:spPr>
      </p:pic>
      <p:pic>
        <p:nvPicPr>
          <p:cNvPr id="297" name="image13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5804160" y="1227851"/>
            <a:ext cx="2918992" cy="3687579"/>
          </a:xfrm>
          <a:prstGeom prst="rect">
            <a:avLst/>
          </a:prstGeom>
          <a:ln w="12700">
            <a:miter lim="400000"/>
          </a:ln>
          <a:effectLst>
            <a:outerShdw blurRad="76200" dist="95250" dir="10500000" rotWithShape="0">
              <a:srgbClr val="000000">
                <a:alpha val="20000"/>
              </a:srgbClr>
            </a:outerShdw>
          </a:effec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Тема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Тема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152</Words>
  <Application>Microsoft Office PowerPoint</Application>
  <PresentationFormat>Экран (16:9)</PresentationFormat>
  <Paragraphs>37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</vt:lpstr>
      <vt:lpstr>Calibri</vt:lpstr>
      <vt:lpstr>Helvetica</vt:lpstr>
      <vt:lpstr>Wingdings</vt:lpstr>
      <vt:lpstr>Тема Office</vt:lpstr>
      <vt:lpstr>Презентация PowerPoint</vt:lpstr>
      <vt:lpstr>  Региональный педагогический конкурс дидактических материалов  «Нескучный выходной»   Номинация:  «Семейный выходной: время играть»  Web-квест:  «Шаг за шагом,  день за днём за здоровьем мы идём!»</vt:lpstr>
      <vt:lpstr>Шаг за шагом, день за днём за здоровьем мы идём!</vt:lpstr>
      <vt:lpstr>Парк Интернационалистов</vt:lpstr>
      <vt:lpstr>Предварительный этап</vt:lpstr>
      <vt:lpstr>Основной этап - 1 включение</vt:lpstr>
      <vt:lpstr>Основной этап - 2-3 включение</vt:lpstr>
      <vt:lpstr>Основной этап - 4-5-6-7 включение</vt:lpstr>
      <vt:lpstr>Основной этап - 8-9 включение</vt:lpstr>
      <vt:lpstr>Итог игры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cp:lastModifiedBy>Admin</cp:lastModifiedBy>
  <cp:revision>2</cp:revision>
  <dcterms:modified xsi:type="dcterms:W3CDTF">2022-03-23T08:34:54Z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592657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S9.1.4</vt:lpwstr>
  </property>
</Properties>
</file>