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60" r:id="rId3"/>
    <p:sldId id="264" r:id="rId4"/>
    <p:sldId id="257" r:id="rId5"/>
    <p:sldId id="265" r:id="rId6"/>
    <p:sldId id="266" r:id="rId7"/>
    <p:sldId id="259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oo-gl.me/cKPK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onkurs.dou@mail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onkurs.dou@mail.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Региональный педагогический конкурс дидактических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материалов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Нескучный выходной» 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861751" y="5346357"/>
            <a:ext cx="9885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Член Оргкомитета –Виноградова </a:t>
            </a:r>
            <a:r>
              <a:rPr lang="ru-RU" sz="3200" dirty="0">
                <a:solidFill>
                  <a:schemeClr val="bg1"/>
                </a:solidFill>
              </a:rPr>
              <a:t>Наталья </a:t>
            </a:r>
            <a:r>
              <a:rPr lang="ru-RU" sz="3200" dirty="0" smtClean="0">
                <a:solidFill>
                  <a:schemeClr val="bg1"/>
                </a:solidFill>
              </a:rPr>
              <a:t>Валерьевна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43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8805" y="2421924"/>
            <a:ext cx="9875520" cy="135636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88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928" y="263611"/>
            <a:ext cx="9875520" cy="1356360"/>
          </a:xfrm>
        </p:spPr>
        <p:txBody>
          <a:bodyPr/>
          <a:lstStyle/>
          <a:p>
            <a:r>
              <a:rPr lang="ru-RU" b="1" dirty="0" smtClean="0"/>
              <a:t>Кто может участвовать?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5503" y="2057399"/>
            <a:ext cx="11145793" cy="480060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педагогические работники </a:t>
            </a:r>
          </a:p>
          <a:p>
            <a:r>
              <a:rPr lang="ru-RU" sz="3200" dirty="0" smtClean="0"/>
              <a:t>Конкурс предусматривает </a:t>
            </a:r>
            <a:r>
              <a:rPr lang="ru-RU" sz="3200" dirty="0"/>
              <a:t>индивидуальное или групповое (до 2-х человек) участие педагогических работников дошкольных образовательных организаций </a:t>
            </a:r>
            <a:r>
              <a:rPr lang="ru-RU" sz="3200" dirty="0" smtClean="0"/>
              <a:t>Санкт-Петербурга и Ленинградской области. </a:t>
            </a:r>
            <a:r>
              <a:rPr lang="ru-RU" sz="3200" dirty="0"/>
              <a:t>Допускается создание группы педагогических работников из разных образовательных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14725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676" y="250017"/>
            <a:ext cx="9875520" cy="1356360"/>
          </a:xfrm>
        </p:spPr>
        <p:txBody>
          <a:bodyPr/>
          <a:lstStyle/>
          <a:p>
            <a:r>
              <a:rPr lang="ru-RU" dirty="0" smtClean="0"/>
              <a:t>Три тематические номинации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654" y="1606377"/>
            <a:ext cx="11368216" cy="4827373"/>
          </a:xfrm>
        </p:spPr>
        <p:txBody>
          <a:bodyPr>
            <a:normAutofit fontScale="85000" lnSpcReduction="10000"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Номинация 1. «Семейный выходной: время искать».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Данная номинация предполагает организации семейного досуга в формате познавательной или исследовательской прогулки (образовательного путешествия, городского ориентирования, экспедиции и т.д.) по улицам, площадям, садам и паркам Санкт-Петербурга, городов или сел Ленинградской области.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Номинация 2. «Семейный выходной: время играть»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Семейный досуг, разрабатываемый в рамках данной номинации, предполагает использование игровых технологий в освоении культурного наследия и во взаимодействии родителей и детей (городские игры-ориентирования,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квесты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городские театрализации и пр.). «Игровым пространством» могут стать не только улицы и площади населенных пунктов, но и учреждения культуры – музеи, библиотеки, театры и т.д.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Номинация 3. «Семейный выходной: время творить»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 рамках данной номинации семейный досуг должен быть связан с организацией творческой (продуктивной) деятельности детей и взрослых на улицах, площадях, садах населенных пунктов или в стенах учреждений культуры (музеев, театров, библиотек и т.д.).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60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454" y="148281"/>
            <a:ext cx="9875520" cy="963827"/>
          </a:xfrm>
        </p:spPr>
        <p:txBody>
          <a:bodyPr/>
          <a:lstStyle/>
          <a:p>
            <a:r>
              <a:rPr lang="ru-RU" b="1" dirty="0" smtClean="0"/>
              <a:t>Этапы конкурса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458097"/>
            <a:ext cx="9872871" cy="4637903"/>
          </a:xfrm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декабря 2021 года по март 2022 года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Подача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заявок для участия в Конкурсе осуществляется с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декабря 2021 года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 января 2022 года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проводится дистанционно путем заполнения электронной формы регистрации, размещаемой в сети Интернет по адресу: 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педагогических работников дошкольных образовательных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учреждений: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ru-RU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goo-gl.me/cKPKW</a:t>
            </a:r>
            <a:endParaRPr lang="en-US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07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(декабрь 2021 года – февраль 2022 года). Участник Конкурса проектирует семейный досуг, разрабатывает дидактические материалы по его сопровождению, апробирует материалы в практике работы с родителями и </a:t>
            </a:r>
            <a:r>
              <a:rPr lang="ru-RU" dirty="0" smtClean="0"/>
              <a:t>описывает </a:t>
            </a:r>
            <a:r>
              <a:rPr lang="ru-RU" dirty="0"/>
              <a:t>реализованный опыт в виде Конкурсной работы. </a:t>
            </a:r>
            <a:endParaRPr lang="ru-RU" dirty="0" smtClean="0"/>
          </a:p>
          <a:p>
            <a:endParaRPr lang="ru-RU" dirty="0"/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Конкурсная работа направляется Участником Конкурса в Оргкомитет Конкурса до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 февраля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2022 года 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включительно) по адресу электронной почты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педагогических работников дошкольных образовательных организаций: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konkurs.dou@mail.ru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50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7053" y="2512540"/>
            <a:ext cx="9872871" cy="314685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Второй этап Конкурса (</a:t>
            </a:r>
            <a:r>
              <a:rPr lang="ru-RU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март 2022 года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является «презентационным». На данном этапе проводится научно-практическая конференция, в рамках которой участники Конкурса, чей опыт рекомендован Жюри к распространению (тиражированию), представляют свои работы в формате выступления или мастер-класса.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853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Куда и как отправлять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 Оргкомитет Конкурса </a:t>
            </a:r>
            <a:r>
              <a:rPr lang="ru-RU" sz="3200" dirty="0" smtClean="0"/>
              <a:t>до  </a:t>
            </a:r>
            <a:r>
              <a:rPr lang="ru-RU" sz="3200" dirty="0" smtClean="0"/>
              <a:t>2</a:t>
            </a:r>
            <a:r>
              <a:rPr lang="en-US" sz="3200" dirty="0" smtClean="0"/>
              <a:t>0</a:t>
            </a:r>
            <a:r>
              <a:rPr lang="ru-RU" sz="3200" dirty="0" smtClean="0"/>
              <a:t> </a:t>
            </a:r>
            <a:r>
              <a:rPr lang="ru-RU" sz="3200" dirty="0" smtClean="0"/>
              <a:t>февраля 2022 </a:t>
            </a:r>
            <a:r>
              <a:rPr lang="ru-RU" sz="3200" dirty="0"/>
              <a:t>года (включительно) по адресу электронной почты: </a:t>
            </a:r>
            <a:r>
              <a:rPr lang="ru-RU" sz="3200" dirty="0" err="1" smtClean="0">
                <a:hlinkClick r:id="rId2"/>
              </a:rPr>
              <a:t>konku</a:t>
            </a:r>
            <a:r>
              <a:rPr lang="en-US" sz="3200" dirty="0" smtClean="0">
                <a:hlinkClick r:id="rId2"/>
              </a:rPr>
              <a:t>r</a:t>
            </a:r>
            <a:r>
              <a:rPr lang="ru-RU" sz="3200" dirty="0" smtClean="0">
                <a:hlinkClick r:id="rId2"/>
              </a:rPr>
              <a:t>s.dou@mail.ru</a:t>
            </a:r>
            <a:endParaRPr lang="ru-RU" sz="3200" dirty="0" smtClean="0"/>
          </a:p>
          <a:p>
            <a:r>
              <a:rPr lang="ru-RU" sz="3200" dirty="0" smtClean="0"/>
              <a:t>В формате </a:t>
            </a:r>
            <a:r>
              <a:rPr lang="en-US" sz="3200" dirty="0"/>
              <a:t>Microsoft Office Word </a:t>
            </a:r>
            <a:endParaRPr lang="ru-RU" sz="3200" dirty="0" smtClean="0"/>
          </a:p>
          <a:p>
            <a:r>
              <a:rPr lang="ru-RU" sz="3200" dirty="0" smtClean="0"/>
              <a:t>Ждут уведомление о получении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2110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784" y="90616"/>
            <a:ext cx="9875520" cy="1356360"/>
          </a:xfrm>
        </p:spPr>
        <p:txBody>
          <a:bodyPr/>
          <a:lstStyle/>
          <a:p>
            <a:r>
              <a:rPr lang="ru-RU" b="1" dirty="0" smtClean="0"/>
              <a:t>Что отправляем?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433" y="1546654"/>
            <a:ext cx="9872871" cy="4038600"/>
          </a:xfrm>
        </p:spPr>
        <p:txBody>
          <a:bodyPr>
            <a:noAutofit/>
          </a:bodyPr>
          <a:lstStyle/>
          <a:p>
            <a:r>
              <a:rPr lang="ru-RU" sz="3200" dirty="0"/>
              <a:t>Каждый Участник может подать на Конкурс только одну разработку дидактических материалов в соответствии с тематическими </a:t>
            </a:r>
            <a:r>
              <a:rPr lang="ru-RU" sz="3200" dirty="0" smtClean="0"/>
              <a:t>направлениями, </a:t>
            </a:r>
            <a:r>
              <a:rPr lang="ru-RU" sz="3200" dirty="0"/>
              <a:t>указанными в п. 4.4 </a:t>
            </a:r>
            <a:r>
              <a:rPr lang="ru-RU" sz="3200" dirty="0" smtClean="0"/>
              <a:t> </a:t>
            </a:r>
            <a:r>
              <a:rPr lang="ru-RU" sz="3200" dirty="0"/>
              <a:t>Положения. </a:t>
            </a:r>
          </a:p>
          <a:p>
            <a:r>
              <a:rPr lang="ru-RU" sz="3200" dirty="0"/>
              <a:t>Конкурсная работа должна быть оформлены с соблюдением требований, указанных в разделе 6 </a:t>
            </a:r>
            <a:r>
              <a:rPr lang="ru-RU" sz="3200" dirty="0" smtClean="0"/>
              <a:t>Положения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56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967" y="98854"/>
            <a:ext cx="9566190" cy="856735"/>
          </a:xfrm>
        </p:spPr>
        <p:txBody>
          <a:bodyPr/>
          <a:lstStyle/>
          <a:p>
            <a:r>
              <a:rPr lang="ru-RU" dirty="0" smtClean="0"/>
              <a:t>Где можно посмотреть информацию?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49" y="844379"/>
            <a:ext cx="9997022" cy="562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8686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200</TotalTime>
  <Words>457</Words>
  <Application>Microsoft Office PowerPoint</Application>
  <PresentationFormat>Широкоэкранный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Corbel</vt:lpstr>
      <vt:lpstr>Symbol</vt:lpstr>
      <vt:lpstr>Times New Roman</vt:lpstr>
      <vt:lpstr>Базис</vt:lpstr>
      <vt:lpstr>Региональный педагогический конкурс дидактических материалов   «Нескучный выходной» </vt:lpstr>
      <vt:lpstr>Кто может участвовать?</vt:lpstr>
      <vt:lpstr>Три тематические номинации</vt:lpstr>
      <vt:lpstr>Этапы конкурса</vt:lpstr>
      <vt:lpstr>Первый этап</vt:lpstr>
      <vt:lpstr>Второй этап</vt:lpstr>
      <vt:lpstr>Куда и как отправлять работы</vt:lpstr>
      <vt:lpstr>Что отправляем?</vt:lpstr>
      <vt:lpstr>Где можно посмотреть информацию?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16</cp:revision>
  <dcterms:created xsi:type="dcterms:W3CDTF">2019-10-24T10:05:16Z</dcterms:created>
  <dcterms:modified xsi:type="dcterms:W3CDTF">2021-11-08T12:12:58Z</dcterms:modified>
</cp:coreProperties>
</file>